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Override PartName="/ppt/slides/slide494.xml" ContentType="application/vnd.openxmlformats-officedocument.presentationml.slide+xml"/>
  <Override PartName="/ppt/slides/slide495.xml" ContentType="application/vnd.openxmlformats-officedocument.presentationml.slide+xml"/>
  <Override PartName="/ppt/slides/slide496.xml" ContentType="application/vnd.openxmlformats-officedocument.presentationml.slide+xml"/>
  <Override PartName="/ppt/slides/slide497.xml" ContentType="application/vnd.openxmlformats-officedocument.presentationml.slide+xml"/>
  <Override PartName="/ppt/slides/slide498.xml" ContentType="application/vnd.openxmlformats-officedocument.presentationml.slide+xml"/>
  <Override PartName="/ppt/slides/slide499.xml" ContentType="application/vnd.openxmlformats-officedocument.presentationml.slide+xml"/>
  <Override PartName="/ppt/slides/slide500.xml" ContentType="application/vnd.openxmlformats-officedocument.presentationml.slide+xml"/>
  <Override PartName="/ppt/slides/slide501.xml" ContentType="application/vnd.openxmlformats-officedocument.presentationml.slide+xml"/>
  <Override PartName="/ppt/slides/slide502.xml" ContentType="application/vnd.openxmlformats-officedocument.presentationml.slide+xml"/>
  <Override PartName="/ppt/slides/slide503.xml" ContentType="application/vnd.openxmlformats-officedocument.presentationml.slide+xml"/>
  <Override PartName="/ppt/slides/slide504.xml" ContentType="application/vnd.openxmlformats-officedocument.presentationml.slide+xml"/>
  <Override PartName="/ppt/slides/slide505.xml" ContentType="application/vnd.openxmlformats-officedocument.presentationml.slide+xml"/>
  <Override PartName="/ppt/slides/slide506.xml" ContentType="application/vnd.openxmlformats-officedocument.presentationml.slide+xml"/>
  <Override PartName="/ppt/slides/slide507.xml" ContentType="application/vnd.openxmlformats-officedocument.presentationml.slide+xml"/>
  <Override PartName="/ppt/slides/slide508.xml" ContentType="application/vnd.openxmlformats-officedocument.presentationml.slide+xml"/>
  <Override PartName="/ppt/slides/slide509.xml" ContentType="application/vnd.openxmlformats-officedocument.presentationml.slide+xml"/>
  <Override PartName="/ppt/slides/slide510.xml" ContentType="application/vnd.openxmlformats-officedocument.presentationml.slide+xml"/>
  <Override PartName="/ppt/slides/slide511.xml" ContentType="application/vnd.openxmlformats-officedocument.presentationml.slide+xml"/>
  <Override PartName="/ppt/slides/slide512.xml" ContentType="application/vnd.openxmlformats-officedocument.presentationml.slide+xml"/>
  <Override PartName="/ppt/slides/slide513.xml" ContentType="application/vnd.openxmlformats-officedocument.presentationml.slide+xml"/>
  <Override PartName="/ppt/slides/slide514.xml" ContentType="application/vnd.openxmlformats-officedocument.presentationml.slide+xml"/>
  <Override PartName="/ppt/slides/slide515.xml" ContentType="application/vnd.openxmlformats-officedocument.presentationml.slide+xml"/>
  <Override PartName="/ppt/slides/slide516.xml" ContentType="application/vnd.openxmlformats-officedocument.presentationml.slide+xml"/>
  <Override PartName="/ppt/slides/slide517.xml" ContentType="application/vnd.openxmlformats-officedocument.presentationml.slide+xml"/>
  <Override PartName="/ppt/slides/slide518.xml" ContentType="application/vnd.openxmlformats-officedocument.presentationml.slide+xml"/>
  <Override PartName="/ppt/slides/slide519.xml" ContentType="application/vnd.openxmlformats-officedocument.presentationml.slide+xml"/>
  <Override PartName="/ppt/slides/slide520.xml" ContentType="application/vnd.openxmlformats-officedocument.presentationml.slide+xml"/>
  <Override PartName="/ppt/slides/slide521.xml" ContentType="application/vnd.openxmlformats-officedocument.presentationml.slide+xml"/>
  <Override PartName="/ppt/slides/slide522.xml" ContentType="application/vnd.openxmlformats-officedocument.presentationml.slide+xml"/>
  <Override PartName="/ppt/slides/slide523.xml" ContentType="application/vnd.openxmlformats-officedocument.presentationml.slide+xml"/>
  <Override PartName="/ppt/slides/slide524.xml" ContentType="application/vnd.openxmlformats-officedocument.presentationml.slide+xml"/>
  <Override PartName="/ppt/slides/slide525.xml" ContentType="application/vnd.openxmlformats-officedocument.presentationml.slide+xml"/>
  <Override PartName="/ppt/slides/slide526.xml" ContentType="application/vnd.openxmlformats-officedocument.presentationml.slide+xml"/>
  <Override PartName="/ppt/slides/slide527.xml" ContentType="application/vnd.openxmlformats-officedocument.presentationml.slide+xml"/>
  <Override PartName="/ppt/slides/slide528.xml" ContentType="application/vnd.openxmlformats-officedocument.presentationml.slide+xml"/>
  <Override PartName="/ppt/slides/slide529.xml" ContentType="application/vnd.openxmlformats-officedocument.presentationml.slide+xml"/>
  <Override PartName="/ppt/slides/slide530.xml" ContentType="application/vnd.openxmlformats-officedocument.presentationml.slide+xml"/>
  <Override PartName="/ppt/slides/slide531.xml" ContentType="application/vnd.openxmlformats-officedocument.presentationml.slide+xml"/>
  <Override PartName="/ppt/slides/slide532.xml" ContentType="application/vnd.openxmlformats-officedocument.presentationml.slide+xml"/>
  <Override PartName="/ppt/slides/slide533.xml" ContentType="application/vnd.openxmlformats-officedocument.presentationml.slide+xml"/>
  <Override PartName="/ppt/slides/slide534.xml" ContentType="application/vnd.openxmlformats-officedocument.presentationml.slide+xml"/>
  <Override PartName="/ppt/slides/slide535.xml" ContentType="application/vnd.openxmlformats-officedocument.presentationml.slide+xml"/>
  <Override PartName="/ppt/slides/slide536.xml" ContentType="application/vnd.openxmlformats-officedocument.presentationml.slide+xml"/>
  <Override PartName="/ppt/slides/slide537.xml" ContentType="application/vnd.openxmlformats-officedocument.presentationml.slide+xml"/>
  <Override PartName="/ppt/slides/slide538.xml" ContentType="application/vnd.openxmlformats-officedocument.presentationml.slide+xml"/>
  <Override PartName="/ppt/slides/slide539.xml" ContentType="application/vnd.openxmlformats-officedocument.presentationml.slide+xml"/>
  <Override PartName="/ppt/slides/slide540.xml" ContentType="application/vnd.openxmlformats-officedocument.presentationml.slide+xml"/>
  <Override PartName="/ppt/slides/slide541.xml" ContentType="application/vnd.openxmlformats-officedocument.presentationml.slide+xml"/>
  <Override PartName="/ppt/slides/slide542.xml" ContentType="application/vnd.openxmlformats-officedocument.presentationml.slide+xml"/>
  <Override PartName="/ppt/slides/slide543.xml" ContentType="application/vnd.openxmlformats-officedocument.presentationml.slide+xml"/>
  <Override PartName="/ppt/slides/slide544.xml" ContentType="application/vnd.openxmlformats-officedocument.presentationml.slide+xml"/>
  <Override PartName="/ppt/slides/slide545.xml" ContentType="application/vnd.openxmlformats-officedocument.presentationml.slide+xml"/>
  <Override PartName="/ppt/slides/slide546.xml" ContentType="application/vnd.openxmlformats-officedocument.presentationml.slide+xml"/>
  <Override PartName="/ppt/slides/slide547.xml" ContentType="application/vnd.openxmlformats-officedocument.presentationml.slide+xml"/>
  <Override PartName="/ppt/slides/slide548.xml" ContentType="application/vnd.openxmlformats-officedocument.presentationml.slide+xml"/>
  <Override PartName="/ppt/slides/slide549.xml" ContentType="application/vnd.openxmlformats-officedocument.presentationml.slide+xml"/>
  <Override PartName="/ppt/slides/slide550.xml" ContentType="application/vnd.openxmlformats-officedocument.presentationml.slide+xml"/>
  <Override PartName="/ppt/slides/slide551.xml" ContentType="application/vnd.openxmlformats-officedocument.presentationml.slide+xml"/>
  <Override PartName="/ppt/slides/slide552.xml" ContentType="application/vnd.openxmlformats-officedocument.presentationml.slide+xml"/>
  <Override PartName="/ppt/slides/slide553.xml" ContentType="application/vnd.openxmlformats-officedocument.presentationml.slide+xml"/>
  <Override PartName="/ppt/slides/slide554.xml" ContentType="application/vnd.openxmlformats-officedocument.presentationml.slide+xml"/>
  <Override PartName="/ppt/slides/slide555.xml" ContentType="application/vnd.openxmlformats-officedocument.presentationml.slide+xml"/>
  <Override PartName="/ppt/slides/slide556.xml" ContentType="application/vnd.openxmlformats-officedocument.presentationml.slide+xml"/>
  <Override PartName="/ppt/slides/slide557.xml" ContentType="application/vnd.openxmlformats-officedocument.presentationml.slide+xml"/>
  <Override PartName="/ppt/slides/slide558.xml" ContentType="application/vnd.openxmlformats-officedocument.presentationml.slide+xml"/>
  <Override PartName="/ppt/slides/slide559.xml" ContentType="application/vnd.openxmlformats-officedocument.presentationml.slide+xml"/>
  <Override PartName="/ppt/slides/slide560.xml" ContentType="application/vnd.openxmlformats-officedocument.presentationml.slide+xml"/>
  <Override PartName="/ppt/slides/slide561.xml" ContentType="application/vnd.openxmlformats-officedocument.presentationml.slide+xml"/>
  <Override PartName="/ppt/slides/slide562.xml" ContentType="application/vnd.openxmlformats-officedocument.presentationml.slide+xml"/>
  <Override PartName="/ppt/slides/slide563.xml" ContentType="application/vnd.openxmlformats-officedocument.presentationml.slide+xml"/>
  <Override PartName="/ppt/slides/slide564.xml" ContentType="application/vnd.openxmlformats-officedocument.presentationml.slide+xml"/>
  <Override PartName="/ppt/slides/slide565.xml" ContentType="application/vnd.openxmlformats-officedocument.presentationml.slide+xml"/>
  <Override PartName="/ppt/slides/slide566.xml" ContentType="application/vnd.openxmlformats-officedocument.presentationml.slide+xml"/>
  <Override PartName="/ppt/slides/slide567.xml" ContentType="application/vnd.openxmlformats-officedocument.presentationml.slide+xml"/>
  <Override PartName="/ppt/slides/slide568.xml" ContentType="application/vnd.openxmlformats-officedocument.presentationml.slide+xml"/>
  <Override PartName="/ppt/slides/slide569.xml" ContentType="application/vnd.openxmlformats-officedocument.presentationml.slide+xml"/>
  <Override PartName="/ppt/slides/slide570.xml" ContentType="application/vnd.openxmlformats-officedocument.presentationml.slide+xml"/>
  <Override PartName="/ppt/slides/slide571.xml" ContentType="application/vnd.openxmlformats-officedocument.presentationml.slide+xml"/>
  <Override PartName="/ppt/slides/slide572.xml" ContentType="application/vnd.openxmlformats-officedocument.presentationml.slide+xml"/>
  <Override PartName="/ppt/slides/slide573.xml" ContentType="application/vnd.openxmlformats-officedocument.presentationml.slide+xml"/>
  <Override PartName="/ppt/slides/slide574.xml" ContentType="application/vnd.openxmlformats-officedocument.presentationml.slide+xml"/>
  <Override PartName="/ppt/slides/slide575.xml" ContentType="application/vnd.openxmlformats-officedocument.presentationml.slide+xml"/>
  <Override PartName="/ppt/slides/slide576.xml" ContentType="application/vnd.openxmlformats-officedocument.presentationml.slide+xml"/>
  <Override PartName="/ppt/slides/slide577.xml" ContentType="application/vnd.openxmlformats-officedocument.presentationml.slide+xml"/>
  <Override PartName="/ppt/slides/slide578.xml" ContentType="application/vnd.openxmlformats-officedocument.presentationml.slide+xml"/>
  <Override PartName="/ppt/slides/slide579.xml" ContentType="application/vnd.openxmlformats-officedocument.presentationml.slide+xml"/>
  <Override PartName="/ppt/slides/slide580.xml" ContentType="application/vnd.openxmlformats-officedocument.presentationml.slide+xml"/>
  <Override PartName="/ppt/slides/slide581.xml" ContentType="application/vnd.openxmlformats-officedocument.presentationml.slide+xml"/>
  <Override PartName="/ppt/slides/slide582.xml" ContentType="application/vnd.openxmlformats-officedocument.presentationml.slide+xml"/>
  <Override PartName="/ppt/slides/slide583.xml" ContentType="application/vnd.openxmlformats-officedocument.presentationml.slide+xml"/>
  <Override PartName="/ppt/slides/slide584.xml" ContentType="application/vnd.openxmlformats-officedocument.presentationml.slide+xml"/>
  <Override PartName="/ppt/slides/slide585.xml" ContentType="application/vnd.openxmlformats-officedocument.presentationml.slide+xml"/>
  <Override PartName="/ppt/slides/slide586.xml" ContentType="application/vnd.openxmlformats-officedocument.presentationml.slide+xml"/>
  <Override PartName="/ppt/slides/slide587.xml" ContentType="application/vnd.openxmlformats-officedocument.presentationml.slide+xml"/>
  <Override PartName="/ppt/slides/slide588.xml" ContentType="application/vnd.openxmlformats-officedocument.presentationml.slide+xml"/>
  <Override PartName="/ppt/slides/slide589.xml" ContentType="application/vnd.openxmlformats-officedocument.presentationml.slide+xml"/>
  <Override PartName="/ppt/slides/slide590.xml" ContentType="application/vnd.openxmlformats-officedocument.presentationml.slide+xml"/>
  <Override PartName="/ppt/slides/slide591.xml" ContentType="application/vnd.openxmlformats-officedocument.presentationml.slide+xml"/>
  <Override PartName="/ppt/slides/slide592.xml" ContentType="application/vnd.openxmlformats-officedocument.presentationml.slide+xml"/>
  <Override PartName="/ppt/slides/slide593.xml" ContentType="application/vnd.openxmlformats-officedocument.presentationml.slide+xml"/>
  <Override PartName="/ppt/slides/slide594.xml" ContentType="application/vnd.openxmlformats-officedocument.presentationml.slide+xml"/>
  <Override PartName="/ppt/slides/slide595.xml" ContentType="application/vnd.openxmlformats-officedocument.presentationml.slide+xml"/>
  <Override PartName="/ppt/slides/slide596.xml" ContentType="application/vnd.openxmlformats-officedocument.presentationml.slide+xml"/>
  <Override PartName="/ppt/slides/slide597.xml" ContentType="application/vnd.openxmlformats-officedocument.presentationml.slide+xml"/>
  <Override PartName="/ppt/slides/slide598.xml" ContentType="application/vnd.openxmlformats-officedocument.presentationml.slide+xml"/>
  <Override PartName="/ppt/slides/slide599.xml" ContentType="application/vnd.openxmlformats-officedocument.presentationml.slide+xml"/>
  <Override PartName="/ppt/slides/slide600.xml" ContentType="application/vnd.openxmlformats-officedocument.presentationml.slide+xml"/>
  <Override PartName="/ppt/slides/slide601.xml" ContentType="application/vnd.openxmlformats-officedocument.presentationml.slide+xml"/>
  <Override PartName="/ppt/slides/slide602.xml" ContentType="application/vnd.openxmlformats-officedocument.presentationml.slide+xml"/>
  <Override PartName="/ppt/slides/slide603.xml" ContentType="application/vnd.openxmlformats-officedocument.presentationml.slide+xml"/>
  <Override PartName="/ppt/slides/slide604.xml" ContentType="application/vnd.openxmlformats-officedocument.presentationml.slide+xml"/>
  <Override PartName="/ppt/slides/slide605.xml" ContentType="application/vnd.openxmlformats-officedocument.presentationml.slide+xml"/>
  <Override PartName="/ppt/slides/slide606.xml" ContentType="application/vnd.openxmlformats-officedocument.presentationml.slide+xml"/>
  <Override PartName="/ppt/slides/slide607.xml" ContentType="application/vnd.openxmlformats-officedocument.presentationml.slide+xml"/>
  <Override PartName="/ppt/slides/slide608.xml" ContentType="application/vnd.openxmlformats-officedocument.presentationml.slide+xml"/>
  <Override PartName="/ppt/slides/slide609.xml" ContentType="application/vnd.openxmlformats-officedocument.presentationml.slide+xml"/>
  <Override PartName="/ppt/slides/slide610.xml" ContentType="application/vnd.openxmlformats-officedocument.presentationml.slide+xml"/>
  <Override PartName="/ppt/slides/slide611.xml" ContentType="application/vnd.openxmlformats-officedocument.presentationml.slide+xml"/>
  <Override PartName="/ppt/slides/slide612.xml" ContentType="application/vnd.openxmlformats-officedocument.presentationml.slide+xml"/>
  <Override PartName="/ppt/slides/slide613.xml" ContentType="application/vnd.openxmlformats-officedocument.presentationml.slide+xml"/>
  <Override PartName="/ppt/slides/slide614.xml" ContentType="application/vnd.openxmlformats-officedocument.presentationml.slide+xml"/>
  <Override PartName="/ppt/slides/slide615.xml" ContentType="application/vnd.openxmlformats-officedocument.presentationml.slide+xml"/>
  <Override PartName="/ppt/slides/slide616.xml" ContentType="application/vnd.openxmlformats-officedocument.presentationml.slide+xml"/>
  <Override PartName="/ppt/slides/slide617.xml" ContentType="application/vnd.openxmlformats-officedocument.presentationml.slide+xml"/>
  <Override PartName="/ppt/slides/slide618.xml" ContentType="application/vnd.openxmlformats-officedocument.presentationml.slide+xml"/>
  <Override PartName="/ppt/slides/slide619.xml" ContentType="application/vnd.openxmlformats-officedocument.presentationml.slide+xml"/>
  <Override PartName="/ppt/slides/slide620.xml" ContentType="application/vnd.openxmlformats-officedocument.presentationml.slide+xml"/>
  <Override PartName="/ppt/slides/slide621.xml" ContentType="application/vnd.openxmlformats-officedocument.presentationml.slide+xml"/>
  <Override PartName="/ppt/slides/slide622.xml" ContentType="application/vnd.openxmlformats-officedocument.presentationml.slide+xml"/>
  <Override PartName="/ppt/slides/slide623.xml" ContentType="application/vnd.openxmlformats-officedocument.presentationml.slide+xml"/>
  <Override PartName="/ppt/slides/slide624.xml" ContentType="application/vnd.openxmlformats-officedocument.presentationml.slide+xml"/>
  <Override PartName="/ppt/slides/slide625.xml" ContentType="application/vnd.openxmlformats-officedocument.presentationml.slide+xml"/>
  <Override PartName="/ppt/slides/slide626.xml" ContentType="application/vnd.openxmlformats-officedocument.presentationml.slide+xml"/>
  <Override PartName="/ppt/slides/slide627.xml" ContentType="application/vnd.openxmlformats-officedocument.presentationml.slide+xml"/>
  <Override PartName="/ppt/slides/slide628.xml" ContentType="application/vnd.openxmlformats-officedocument.presentationml.slide+xml"/>
  <Override PartName="/ppt/slides/slide629.xml" ContentType="application/vnd.openxmlformats-officedocument.presentationml.slide+xml"/>
  <Override PartName="/ppt/slides/slide630.xml" ContentType="application/vnd.openxmlformats-officedocument.presentationml.slide+xml"/>
  <Override PartName="/ppt/slides/slide631.xml" ContentType="application/vnd.openxmlformats-officedocument.presentationml.slide+xml"/>
  <Override PartName="/ppt/slides/slide632.xml" ContentType="application/vnd.openxmlformats-officedocument.presentationml.slide+xml"/>
  <Override PartName="/ppt/slides/slide633.xml" ContentType="application/vnd.openxmlformats-officedocument.presentationml.slide+xml"/>
  <Override PartName="/ppt/slides/slide634.xml" ContentType="application/vnd.openxmlformats-officedocument.presentationml.slide+xml"/>
  <Override PartName="/ppt/slides/slide635.xml" ContentType="application/vnd.openxmlformats-officedocument.presentationml.slide+xml"/>
  <Override PartName="/ppt/slides/slide636.xml" ContentType="application/vnd.openxmlformats-officedocument.presentationml.slide+xml"/>
  <Override PartName="/ppt/slides/slide637.xml" ContentType="application/vnd.openxmlformats-officedocument.presentationml.slide+xml"/>
  <Override PartName="/ppt/slides/slide638.xml" ContentType="application/vnd.openxmlformats-officedocument.presentationml.slide+xml"/>
  <Override PartName="/ppt/slides/slide639.xml" ContentType="application/vnd.openxmlformats-officedocument.presentationml.slide+xml"/>
  <Override PartName="/ppt/slides/slide640.xml" ContentType="application/vnd.openxmlformats-officedocument.presentationml.slide+xml"/>
  <Override PartName="/ppt/slides/slide641.xml" ContentType="application/vnd.openxmlformats-officedocument.presentationml.slide+xml"/>
  <Override PartName="/ppt/slides/slide642.xml" ContentType="application/vnd.openxmlformats-officedocument.presentationml.slide+xml"/>
  <Override PartName="/ppt/slides/slide643.xml" ContentType="application/vnd.openxmlformats-officedocument.presentationml.slide+xml"/>
  <Override PartName="/ppt/slides/slide644.xml" ContentType="application/vnd.openxmlformats-officedocument.presentationml.slide+xml"/>
  <Override PartName="/ppt/slides/slide645.xml" ContentType="application/vnd.openxmlformats-officedocument.presentationml.slide+xml"/>
  <Override PartName="/ppt/slides/slide646.xml" ContentType="application/vnd.openxmlformats-officedocument.presentationml.slide+xml"/>
  <Override PartName="/ppt/slides/slide647.xml" ContentType="application/vnd.openxmlformats-officedocument.presentationml.slide+xml"/>
  <Override PartName="/ppt/slides/slide648.xml" ContentType="application/vnd.openxmlformats-officedocument.presentationml.slide+xml"/>
  <Override PartName="/ppt/slides/slide649.xml" ContentType="application/vnd.openxmlformats-officedocument.presentationml.slide+xml"/>
  <Override PartName="/ppt/slides/slide650.xml" ContentType="application/vnd.openxmlformats-officedocument.presentationml.slide+xml"/>
  <Override PartName="/ppt/slides/slide651.xml" ContentType="application/vnd.openxmlformats-officedocument.presentationml.slide+xml"/>
  <Override PartName="/ppt/slides/slide652.xml" ContentType="application/vnd.openxmlformats-officedocument.presentationml.slide+xml"/>
  <Override PartName="/ppt/slides/slide653.xml" ContentType="application/vnd.openxmlformats-officedocument.presentationml.slide+xml"/>
  <Override PartName="/ppt/slides/slide654.xml" ContentType="application/vnd.openxmlformats-officedocument.presentationml.slide+xml"/>
  <Override PartName="/ppt/slides/slide655.xml" ContentType="application/vnd.openxmlformats-officedocument.presentationml.slide+xml"/>
  <Override PartName="/ppt/slides/slide656.xml" ContentType="application/vnd.openxmlformats-officedocument.presentationml.slide+xml"/>
  <Override PartName="/ppt/slides/slide657.xml" ContentType="application/vnd.openxmlformats-officedocument.presentationml.slide+xml"/>
  <Override PartName="/ppt/slides/slide658.xml" ContentType="application/vnd.openxmlformats-officedocument.presentationml.slide+xml"/>
  <Override PartName="/ppt/slides/slide659.xml" ContentType="application/vnd.openxmlformats-officedocument.presentationml.slide+xml"/>
  <Override PartName="/ppt/slides/slide660.xml" ContentType="application/vnd.openxmlformats-officedocument.presentationml.slide+xml"/>
  <Override PartName="/ppt/slides/slide661.xml" ContentType="application/vnd.openxmlformats-officedocument.presentationml.slide+xml"/>
  <Override PartName="/ppt/slides/slide662.xml" ContentType="application/vnd.openxmlformats-officedocument.presentationml.slide+xml"/>
  <Override PartName="/ppt/slides/slide663.xml" ContentType="application/vnd.openxmlformats-officedocument.presentationml.slide+xml"/>
  <Override PartName="/ppt/slides/slide664.xml" ContentType="application/vnd.openxmlformats-officedocument.presentationml.slide+xml"/>
  <Override PartName="/ppt/slides/slide665.xml" ContentType="application/vnd.openxmlformats-officedocument.presentationml.slide+xml"/>
  <Override PartName="/ppt/slides/slide666.xml" ContentType="application/vnd.openxmlformats-officedocument.presentationml.slide+xml"/>
  <Override PartName="/ppt/slides/slide667.xml" ContentType="application/vnd.openxmlformats-officedocument.presentationml.slide+xml"/>
  <Override PartName="/ppt/slides/slide668.xml" ContentType="application/vnd.openxmlformats-officedocument.presentationml.slide+xml"/>
  <Override PartName="/ppt/slides/slide669.xml" ContentType="application/vnd.openxmlformats-officedocument.presentationml.slide+xml"/>
  <Override PartName="/ppt/slides/slide670.xml" ContentType="application/vnd.openxmlformats-officedocument.presentationml.slide+xml"/>
  <Override PartName="/ppt/slides/slide671.xml" ContentType="application/vnd.openxmlformats-officedocument.presentationml.slide+xml"/>
  <Override PartName="/ppt/slides/slide672.xml" ContentType="application/vnd.openxmlformats-officedocument.presentationml.slide+xml"/>
  <Override PartName="/ppt/slides/slide673.xml" ContentType="application/vnd.openxmlformats-officedocument.presentationml.slide+xml"/>
  <Override PartName="/ppt/slides/slide674.xml" ContentType="application/vnd.openxmlformats-officedocument.presentationml.slide+xml"/>
  <Override PartName="/ppt/slides/slide675.xml" ContentType="application/vnd.openxmlformats-officedocument.presentationml.slide+xml"/>
  <Override PartName="/ppt/slides/slide676.xml" ContentType="application/vnd.openxmlformats-officedocument.presentationml.slide+xml"/>
  <Override PartName="/ppt/slides/slide677.xml" ContentType="application/vnd.openxmlformats-officedocument.presentationml.slide+xml"/>
  <Override PartName="/ppt/slides/slide678.xml" ContentType="application/vnd.openxmlformats-officedocument.presentationml.slide+xml"/>
  <Override PartName="/ppt/slides/slide679.xml" ContentType="application/vnd.openxmlformats-officedocument.presentationml.slide+xml"/>
  <Override PartName="/ppt/slides/slide680.xml" ContentType="application/vnd.openxmlformats-officedocument.presentationml.slide+xml"/>
  <Override PartName="/ppt/slides/slide681.xml" ContentType="application/vnd.openxmlformats-officedocument.presentationml.slide+xml"/>
  <Override PartName="/ppt/slides/slide682.xml" ContentType="application/vnd.openxmlformats-officedocument.presentationml.slide+xml"/>
  <Override PartName="/ppt/slides/slide683.xml" ContentType="application/vnd.openxmlformats-officedocument.presentationml.slide+xml"/>
  <Override PartName="/ppt/slides/slide684.xml" ContentType="application/vnd.openxmlformats-officedocument.presentationml.slide+xml"/>
  <Override PartName="/ppt/slides/slide685.xml" ContentType="application/vnd.openxmlformats-officedocument.presentationml.slide+xml"/>
  <Override PartName="/ppt/slides/slide686.xml" ContentType="application/vnd.openxmlformats-officedocument.presentationml.slide+xml"/>
  <Override PartName="/ppt/slides/slide687.xml" ContentType="application/vnd.openxmlformats-officedocument.presentationml.slide+xml"/>
  <Override PartName="/ppt/slides/slide688.xml" ContentType="application/vnd.openxmlformats-officedocument.presentationml.slide+xml"/>
  <Override PartName="/ppt/slides/slide689.xml" ContentType="application/vnd.openxmlformats-officedocument.presentationml.slide+xml"/>
  <Override PartName="/ppt/slides/slide690.xml" ContentType="application/vnd.openxmlformats-officedocument.presentationml.slide+xml"/>
  <Override PartName="/ppt/slides/slide691.xml" ContentType="application/vnd.openxmlformats-officedocument.presentationml.slide+xml"/>
  <Override PartName="/ppt/slides/slide692.xml" ContentType="application/vnd.openxmlformats-officedocument.presentationml.slide+xml"/>
  <Override PartName="/ppt/slides/slide693.xml" ContentType="application/vnd.openxmlformats-officedocument.presentationml.slide+xml"/>
  <Override PartName="/ppt/slides/slide694.xml" ContentType="application/vnd.openxmlformats-officedocument.presentationml.slide+xml"/>
  <Override PartName="/ppt/slides/slide695.xml" ContentType="application/vnd.openxmlformats-officedocument.presentationml.slide+xml"/>
  <Override PartName="/ppt/slides/slide696.xml" ContentType="application/vnd.openxmlformats-officedocument.presentationml.slide+xml"/>
  <Override PartName="/ppt/slides/slide697.xml" ContentType="application/vnd.openxmlformats-officedocument.presentationml.slide+xml"/>
  <Override PartName="/ppt/slides/slide698.xml" ContentType="application/vnd.openxmlformats-officedocument.presentationml.slide+xml"/>
  <Override PartName="/ppt/slides/slide699.xml" ContentType="application/vnd.openxmlformats-officedocument.presentationml.slide+xml"/>
  <Override PartName="/ppt/slides/slide700.xml" ContentType="application/vnd.openxmlformats-officedocument.presentationml.slide+xml"/>
  <Override PartName="/ppt/slides/slide701.xml" ContentType="application/vnd.openxmlformats-officedocument.presentationml.slide+xml"/>
  <Override PartName="/ppt/slides/slide702.xml" ContentType="application/vnd.openxmlformats-officedocument.presentationml.slide+xml"/>
  <Override PartName="/ppt/slides/slide703.xml" ContentType="application/vnd.openxmlformats-officedocument.presentationml.slide+xml"/>
  <Override PartName="/ppt/slides/slide704.xml" ContentType="application/vnd.openxmlformats-officedocument.presentationml.slide+xml"/>
  <Override PartName="/ppt/slides/slide7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21" r:id="rId255"/>
    <p:sldId id="522" r:id="rId256"/>
    <p:sldId id="523" r:id="rId257"/>
    <p:sldId id="524" r:id="rId258"/>
    <p:sldId id="525" r:id="rId259"/>
    <p:sldId id="526" r:id="rId260"/>
    <p:sldId id="527" r:id="rId261"/>
    <p:sldId id="528" r:id="rId262"/>
    <p:sldId id="529" r:id="rId263"/>
    <p:sldId id="530" r:id="rId264"/>
    <p:sldId id="531" r:id="rId265"/>
    <p:sldId id="532" r:id="rId266"/>
    <p:sldId id="533" r:id="rId267"/>
    <p:sldId id="534" r:id="rId268"/>
    <p:sldId id="535" r:id="rId269"/>
    <p:sldId id="536" r:id="rId270"/>
    <p:sldId id="537" r:id="rId271"/>
    <p:sldId id="538" r:id="rId272"/>
    <p:sldId id="539" r:id="rId273"/>
    <p:sldId id="540" r:id="rId274"/>
    <p:sldId id="541" r:id="rId275"/>
    <p:sldId id="542" r:id="rId276"/>
    <p:sldId id="543" r:id="rId277"/>
    <p:sldId id="544" r:id="rId278"/>
    <p:sldId id="545" r:id="rId279"/>
    <p:sldId id="546" r:id="rId280"/>
    <p:sldId id="547" r:id="rId281"/>
    <p:sldId id="548" r:id="rId282"/>
    <p:sldId id="549" r:id="rId283"/>
    <p:sldId id="550" r:id="rId284"/>
    <p:sldId id="551" r:id="rId285"/>
    <p:sldId id="552" r:id="rId286"/>
    <p:sldId id="553" r:id="rId287"/>
    <p:sldId id="554" r:id="rId288"/>
    <p:sldId id="555" r:id="rId289"/>
    <p:sldId id="516" r:id="rId290"/>
    <p:sldId id="517" r:id="rId291"/>
    <p:sldId id="518" r:id="rId292"/>
    <p:sldId id="519" r:id="rId293"/>
    <p:sldId id="520" r:id="rId294"/>
    <p:sldId id="511" r:id="rId295"/>
    <p:sldId id="512" r:id="rId296"/>
    <p:sldId id="513" r:id="rId297"/>
    <p:sldId id="514" r:id="rId298"/>
    <p:sldId id="515" r:id="rId299"/>
    <p:sldId id="509" r:id="rId300"/>
    <p:sldId id="510" r:id="rId301"/>
    <p:sldId id="556" r:id="rId302"/>
    <p:sldId id="566" r:id="rId303"/>
    <p:sldId id="567" r:id="rId304"/>
    <p:sldId id="568" r:id="rId305"/>
    <p:sldId id="569" r:id="rId306"/>
    <p:sldId id="570" r:id="rId307"/>
    <p:sldId id="571" r:id="rId308"/>
    <p:sldId id="572" r:id="rId309"/>
    <p:sldId id="573" r:id="rId310"/>
    <p:sldId id="574" r:id="rId311"/>
    <p:sldId id="575" r:id="rId312"/>
    <p:sldId id="576" r:id="rId313"/>
    <p:sldId id="577" r:id="rId314"/>
    <p:sldId id="578" r:id="rId315"/>
    <p:sldId id="579" r:id="rId316"/>
    <p:sldId id="580" r:id="rId317"/>
    <p:sldId id="581" r:id="rId318"/>
    <p:sldId id="582" r:id="rId319"/>
    <p:sldId id="583" r:id="rId320"/>
    <p:sldId id="584" r:id="rId321"/>
    <p:sldId id="585" r:id="rId322"/>
    <p:sldId id="586" r:id="rId323"/>
    <p:sldId id="587" r:id="rId324"/>
    <p:sldId id="588" r:id="rId325"/>
    <p:sldId id="589" r:id="rId326"/>
    <p:sldId id="590" r:id="rId327"/>
    <p:sldId id="591" r:id="rId328"/>
    <p:sldId id="592" r:id="rId329"/>
    <p:sldId id="593" r:id="rId330"/>
    <p:sldId id="594" r:id="rId331"/>
    <p:sldId id="595" r:id="rId332"/>
    <p:sldId id="596" r:id="rId333"/>
    <p:sldId id="597" r:id="rId334"/>
    <p:sldId id="598" r:id="rId335"/>
    <p:sldId id="599" r:id="rId336"/>
    <p:sldId id="600" r:id="rId337"/>
    <p:sldId id="601" r:id="rId338"/>
    <p:sldId id="602" r:id="rId339"/>
    <p:sldId id="603" r:id="rId340"/>
    <p:sldId id="604" r:id="rId341"/>
    <p:sldId id="605" r:id="rId342"/>
    <p:sldId id="606" r:id="rId343"/>
    <p:sldId id="607" r:id="rId344"/>
    <p:sldId id="608" r:id="rId345"/>
    <p:sldId id="609" r:id="rId346"/>
    <p:sldId id="610" r:id="rId347"/>
    <p:sldId id="611" r:id="rId348"/>
    <p:sldId id="612" r:id="rId349"/>
    <p:sldId id="613" r:id="rId350"/>
    <p:sldId id="614" r:id="rId351"/>
    <p:sldId id="615" r:id="rId352"/>
    <p:sldId id="616" r:id="rId353"/>
    <p:sldId id="617" r:id="rId354"/>
    <p:sldId id="618" r:id="rId355"/>
    <p:sldId id="619" r:id="rId356"/>
    <p:sldId id="620" r:id="rId357"/>
    <p:sldId id="621" r:id="rId358"/>
    <p:sldId id="622" r:id="rId359"/>
    <p:sldId id="623" r:id="rId360"/>
    <p:sldId id="624" r:id="rId361"/>
    <p:sldId id="625" r:id="rId362"/>
    <p:sldId id="626" r:id="rId363"/>
    <p:sldId id="627" r:id="rId364"/>
    <p:sldId id="628" r:id="rId365"/>
    <p:sldId id="646" r:id="rId366"/>
    <p:sldId id="647" r:id="rId367"/>
    <p:sldId id="648" r:id="rId368"/>
    <p:sldId id="649" r:id="rId369"/>
    <p:sldId id="650" r:id="rId370"/>
    <p:sldId id="651" r:id="rId371"/>
    <p:sldId id="652" r:id="rId372"/>
    <p:sldId id="653" r:id="rId373"/>
    <p:sldId id="654" r:id="rId374"/>
    <p:sldId id="655" r:id="rId375"/>
    <p:sldId id="636" r:id="rId376"/>
    <p:sldId id="637" r:id="rId377"/>
    <p:sldId id="638" r:id="rId378"/>
    <p:sldId id="639" r:id="rId379"/>
    <p:sldId id="640" r:id="rId380"/>
    <p:sldId id="641" r:id="rId381"/>
    <p:sldId id="642" r:id="rId382"/>
    <p:sldId id="643" r:id="rId383"/>
    <p:sldId id="644" r:id="rId384"/>
    <p:sldId id="645" r:id="rId385"/>
    <p:sldId id="629" r:id="rId386"/>
    <p:sldId id="630" r:id="rId387"/>
    <p:sldId id="631" r:id="rId388"/>
    <p:sldId id="632" r:id="rId389"/>
    <p:sldId id="633" r:id="rId390"/>
    <p:sldId id="634" r:id="rId391"/>
    <p:sldId id="635" r:id="rId392"/>
    <p:sldId id="557" r:id="rId393"/>
    <p:sldId id="558" r:id="rId394"/>
    <p:sldId id="559" r:id="rId395"/>
    <p:sldId id="560" r:id="rId396"/>
    <p:sldId id="561" r:id="rId397"/>
    <p:sldId id="562" r:id="rId398"/>
    <p:sldId id="563" r:id="rId399"/>
    <p:sldId id="564" r:id="rId400"/>
    <p:sldId id="565" r:id="rId401"/>
    <p:sldId id="656" r:id="rId402"/>
    <p:sldId id="657" r:id="rId403"/>
    <p:sldId id="658" r:id="rId404"/>
    <p:sldId id="659" r:id="rId405"/>
    <p:sldId id="660" r:id="rId406"/>
    <p:sldId id="661" r:id="rId407"/>
    <p:sldId id="662" r:id="rId408"/>
    <p:sldId id="663" r:id="rId409"/>
    <p:sldId id="664" r:id="rId410"/>
    <p:sldId id="746" r:id="rId411"/>
    <p:sldId id="747" r:id="rId412"/>
    <p:sldId id="748" r:id="rId413"/>
    <p:sldId id="749" r:id="rId414"/>
    <p:sldId id="750" r:id="rId415"/>
    <p:sldId id="751" r:id="rId416"/>
    <p:sldId id="752" r:id="rId417"/>
    <p:sldId id="753" r:id="rId418"/>
    <p:sldId id="754" r:id="rId419"/>
    <p:sldId id="755" r:id="rId420"/>
    <p:sldId id="665" r:id="rId421"/>
    <p:sldId id="736" r:id="rId422"/>
    <p:sldId id="737" r:id="rId423"/>
    <p:sldId id="738" r:id="rId424"/>
    <p:sldId id="739" r:id="rId425"/>
    <p:sldId id="740" r:id="rId426"/>
    <p:sldId id="741" r:id="rId427"/>
    <p:sldId id="742" r:id="rId428"/>
    <p:sldId id="743" r:id="rId429"/>
    <p:sldId id="744" r:id="rId430"/>
    <p:sldId id="745" r:id="rId431"/>
    <p:sldId id="726" r:id="rId432"/>
    <p:sldId id="727" r:id="rId433"/>
    <p:sldId id="728" r:id="rId434"/>
    <p:sldId id="729" r:id="rId435"/>
    <p:sldId id="730" r:id="rId436"/>
    <p:sldId id="731" r:id="rId437"/>
    <p:sldId id="732" r:id="rId438"/>
    <p:sldId id="733" r:id="rId439"/>
    <p:sldId id="734" r:id="rId440"/>
    <p:sldId id="735" r:id="rId441"/>
    <p:sldId id="716" r:id="rId442"/>
    <p:sldId id="717" r:id="rId443"/>
    <p:sldId id="718" r:id="rId444"/>
    <p:sldId id="719" r:id="rId445"/>
    <p:sldId id="720" r:id="rId446"/>
    <p:sldId id="721" r:id="rId447"/>
    <p:sldId id="722" r:id="rId448"/>
    <p:sldId id="723" r:id="rId449"/>
    <p:sldId id="724" r:id="rId450"/>
    <p:sldId id="725" r:id="rId451"/>
    <p:sldId id="706" r:id="rId452"/>
    <p:sldId id="707" r:id="rId453"/>
    <p:sldId id="708" r:id="rId454"/>
    <p:sldId id="709" r:id="rId455"/>
    <p:sldId id="710" r:id="rId456"/>
    <p:sldId id="711" r:id="rId457"/>
    <p:sldId id="712" r:id="rId458"/>
    <p:sldId id="713" r:id="rId459"/>
    <p:sldId id="714" r:id="rId460"/>
    <p:sldId id="715" r:id="rId461"/>
    <p:sldId id="696" r:id="rId462"/>
    <p:sldId id="697" r:id="rId463"/>
    <p:sldId id="698" r:id="rId464"/>
    <p:sldId id="699" r:id="rId465"/>
    <p:sldId id="700" r:id="rId466"/>
    <p:sldId id="701" r:id="rId467"/>
    <p:sldId id="702" r:id="rId468"/>
    <p:sldId id="703" r:id="rId469"/>
    <p:sldId id="704" r:id="rId470"/>
    <p:sldId id="705" r:id="rId471"/>
    <p:sldId id="686" r:id="rId472"/>
    <p:sldId id="687" r:id="rId473"/>
    <p:sldId id="688" r:id="rId474"/>
    <p:sldId id="689" r:id="rId475"/>
    <p:sldId id="690" r:id="rId476"/>
    <p:sldId id="691" r:id="rId477"/>
    <p:sldId id="692" r:id="rId478"/>
    <p:sldId id="693" r:id="rId479"/>
    <p:sldId id="694" r:id="rId480"/>
    <p:sldId id="695" r:id="rId481"/>
    <p:sldId id="676" r:id="rId482"/>
    <p:sldId id="677" r:id="rId483"/>
    <p:sldId id="678" r:id="rId484"/>
    <p:sldId id="679" r:id="rId485"/>
    <p:sldId id="680" r:id="rId486"/>
    <p:sldId id="681" r:id="rId487"/>
    <p:sldId id="682" r:id="rId488"/>
    <p:sldId id="683" r:id="rId489"/>
    <p:sldId id="684" r:id="rId490"/>
    <p:sldId id="685" r:id="rId491"/>
    <p:sldId id="666" r:id="rId492"/>
    <p:sldId id="667" r:id="rId493"/>
    <p:sldId id="668" r:id="rId494"/>
    <p:sldId id="669" r:id="rId495"/>
    <p:sldId id="670" r:id="rId496"/>
    <p:sldId id="671" r:id="rId497"/>
    <p:sldId id="756" r:id="rId498"/>
    <p:sldId id="757" r:id="rId499"/>
    <p:sldId id="758" r:id="rId500"/>
    <p:sldId id="759" r:id="rId501"/>
    <p:sldId id="760" r:id="rId502"/>
    <p:sldId id="761" r:id="rId503"/>
    <p:sldId id="762" r:id="rId504"/>
    <p:sldId id="763" r:id="rId505"/>
    <p:sldId id="764" r:id="rId506"/>
    <p:sldId id="765" r:id="rId507"/>
    <p:sldId id="766" r:id="rId508"/>
    <p:sldId id="767" r:id="rId509"/>
    <p:sldId id="768" r:id="rId510"/>
    <p:sldId id="769" r:id="rId511"/>
    <p:sldId id="770" r:id="rId512"/>
    <p:sldId id="771" r:id="rId513"/>
    <p:sldId id="772" r:id="rId514"/>
    <p:sldId id="773" r:id="rId515"/>
    <p:sldId id="774" r:id="rId516"/>
    <p:sldId id="775" r:id="rId517"/>
    <p:sldId id="776" r:id="rId518"/>
    <p:sldId id="777" r:id="rId519"/>
    <p:sldId id="778" r:id="rId520"/>
    <p:sldId id="779" r:id="rId521"/>
    <p:sldId id="780" r:id="rId522"/>
    <p:sldId id="781" r:id="rId523"/>
    <p:sldId id="782" r:id="rId524"/>
    <p:sldId id="783" r:id="rId525"/>
    <p:sldId id="784" r:id="rId526"/>
    <p:sldId id="785" r:id="rId527"/>
    <p:sldId id="786" r:id="rId528"/>
    <p:sldId id="787" r:id="rId529"/>
    <p:sldId id="788" r:id="rId530"/>
    <p:sldId id="789" r:id="rId531"/>
    <p:sldId id="790" r:id="rId532"/>
    <p:sldId id="791" r:id="rId533"/>
    <p:sldId id="792" r:id="rId534"/>
    <p:sldId id="793" r:id="rId535"/>
    <p:sldId id="794" r:id="rId536"/>
    <p:sldId id="795" r:id="rId537"/>
    <p:sldId id="796" r:id="rId538"/>
    <p:sldId id="797" r:id="rId539"/>
    <p:sldId id="798" r:id="rId540"/>
    <p:sldId id="799" r:id="rId541"/>
    <p:sldId id="800" r:id="rId542"/>
    <p:sldId id="801" r:id="rId543"/>
    <p:sldId id="802" r:id="rId544"/>
    <p:sldId id="803" r:id="rId545"/>
    <p:sldId id="804" r:id="rId546"/>
    <p:sldId id="805" r:id="rId547"/>
    <p:sldId id="806" r:id="rId548"/>
    <p:sldId id="807" r:id="rId549"/>
    <p:sldId id="808" r:id="rId550"/>
    <p:sldId id="809" r:id="rId551"/>
    <p:sldId id="810" r:id="rId552"/>
    <p:sldId id="811" r:id="rId553"/>
    <p:sldId id="812" r:id="rId554"/>
    <p:sldId id="813" r:id="rId555"/>
    <p:sldId id="814" r:id="rId556"/>
    <p:sldId id="815" r:id="rId557"/>
    <p:sldId id="816" r:id="rId558"/>
    <p:sldId id="817" r:id="rId559"/>
    <p:sldId id="818" r:id="rId560"/>
    <p:sldId id="819" r:id="rId561"/>
    <p:sldId id="820" r:id="rId562"/>
    <p:sldId id="821" r:id="rId563"/>
    <p:sldId id="822" r:id="rId564"/>
    <p:sldId id="823" r:id="rId565"/>
    <p:sldId id="824" r:id="rId566"/>
    <p:sldId id="825" r:id="rId567"/>
    <p:sldId id="826" r:id="rId568"/>
    <p:sldId id="827" r:id="rId569"/>
    <p:sldId id="828" r:id="rId570"/>
    <p:sldId id="829" r:id="rId571"/>
    <p:sldId id="830" r:id="rId572"/>
    <p:sldId id="831" r:id="rId573"/>
    <p:sldId id="832" r:id="rId574"/>
    <p:sldId id="833" r:id="rId575"/>
    <p:sldId id="834" r:id="rId576"/>
    <p:sldId id="835" r:id="rId577"/>
    <p:sldId id="836" r:id="rId578"/>
    <p:sldId id="837" r:id="rId579"/>
    <p:sldId id="838" r:id="rId580"/>
    <p:sldId id="839" r:id="rId581"/>
    <p:sldId id="840" r:id="rId582"/>
    <p:sldId id="841" r:id="rId583"/>
    <p:sldId id="842" r:id="rId584"/>
    <p:sldId id="843" r:id="rId585"/>
    <p:sldId id="844" r:id="rId586"/>
    <p:sldId id="845" r:id="rId587"/>
    <p:sldId id="846" r:id="rId588"/>
    <p:sldId id="847" r:id="rId589"/>
    <p:sldId id="848" r:id="rId590"/>
    <p:sldId id="849" r:id="rId591"/>
    <p:sldId id="850" r:id="rId592"/>
    <p:sldId id="851" r:id="rId593"/>
    <p:sldId id="852" r:id="rId594"/>
    <p:sldId id="853" r:id="rId595"/>
    <p:sldId id="854" r:id="rId596"/>
    <p:sldId id="855" r:id="rId597"/>
    <p:sldId id="856" r:id="rId598"/>
    <p:sldId id="857" r:id="rId599"/>
    <p:sldId id="858" r:id="rId600"/>
    <p:sldId id="859" r:id="rId601"/>
    <p:sldId id="860" r:id="rId602"/>
    <p:sldId id="861" r:id="rId603"/>
    <p:sldId id="862" r:id="rId604"/>
    <p:sldId id="863" r:id="rId605"/>
    <p:sldId id="864" r:id="rId606"/>
    <p:sldId id="865" r:id="rId607"/>
    <p:sldId id="866" r:id="rId608"/>
    <p:sldId id="867" r:id="rId609"/>
    <p:sldId id="868" r:id="rId610"/>
    <p:sldId id="869" r:id="rId611"/>
    <p:sldId id="870" r:id="rId612"/>
    <p:sldId id="874" r:id="rId613"/>
    <p:sldId id="875" r:id="rId614"/>
    <p:sldId id="876" r:id="rId615"/>
    <p:sldId id="877" r:id="rId616"/>
    <p:sldId id="878" r:id="rId617"/>
    <p:sldId id="879" r:id="rId618"/>
    <p:sldId id="880" r:id="rId619"/>
    <p:sldId id="881" r:id="rId620"/>
    <p:sldId id="882" r:id="rId621"/>
    <p:sldId id="883" r:id="rId622"/>
    <p:sldId id="871" r:id="rId623"/>
    <p:sldId id="872" r:id="rId624"/>
    <p:sldId id="873" r:id="rId625"/>
    <p:sldId id="884" r:id="rId626"/>
    <p:sldId id="885" r:id="rId627"/>
    <p:sldId id="886" r:id="rId628"/>
    <p:sldId id="887" r:id="rId629"/>
    <p:sldId id="891" r:id="rId630"/>
    <p:sldId id="892" r:id="rId631"/>
    <p:sldId id="893" r:id="rId632"/>
    <p:sldId id="894" r:id="rId633"/>
    <p:sldId id="895" r:id="rId634"/>
    <p:sldId id="896" r:id="rId635"/>
    <p:sldId id="897" r:id="rId636"/>
    <p:sldId id="898" r:id="rId637"/>
    <p:sldId id="899" r:id="rId638"/>
    <p:sldId id="900" r:id="rId639"/>
    <p:sldId id="901" r:id="rId640"/>
    <p:sldId id="902" r:id="rId641"/>
    <p:sldId id="903" r:id="rId642"/>
    <p:sldId id="904" r:id="rId643"/>
    <p:sldId id="905" r:id="rId644"/>
    <p:sldId id="906" r:id="rId645"/>
    <p:sldId id="907" r:id="rId646"/>
    <p:sldId id="908" r:id="rId647"/>
    <p:sldId id="909" r:id="rId648"/>
    <p:sldId id="910" r:id="rId649"/>
    <p:sldId id="888" r:id="rId650"/>
    <p:sldId id="889" r:id="rId651"/>
    <p:sldId id="890" r:id="rId652"/>
    <p:sldId id="911" r:id="rId653"/>
    <p:sldId id="912" r:id="rId654"/>
    <p:sldId id="913" r:id="rId655"/>
    <p:sldId id="914" r:id="rId656"/>
    <p:sldId id="915" r:id="rId657"/>
    <p:sldId id="916" r:id="rId658"/>
    <p:sldId id="917" r:id="rId659"/>
    <p:sldId id="918" r:id="rId660"/>
    <p:sldId id="919" r:id="rId661"/>
    <p:sldId id="920" r:id="rId662"/>
    <p:sldId id="921" r:id="rId663"/>
    <p:sldId id="922" r:id="rId664"/>
    <p:sldId id="923" r:id="rId665"/>
    <p:sldId id="924" r:id="rId666"/>
    <p:sldId id="925" r:id="rId667"/>
    <p:sldId id="926" r:id="rId668"/>
    <p:sldId id="927" r:id="rId669"/>
    <p:sldId id="928" r:id="rId670"/>
    <p:sldId id="929" r:id="rId671"/>
    <p:sldId id="930" r:id="rId672"/>
    <p:sldId id="931" r:id="rId673"/>
    <p:sldId id="932" r:id="rId674"/>
    <p:sldId id="933" r:id="rId675"/>
    <p:sldId id="934" r:id="rId676"/>
    <p:sldId id="935" r:id="rId677"/>
    <p:sldId id="936" r:id="rId678"/>
    <p:sldId id="937" r:id="rId679"/>
    <p:sldId id="938" r:id="rId680"/>
    <p:sldId id="939" r:id="rId681"/>
    <p:sldId id="940" r:id="rId682"/>
    <p:sldId id="941" r:id="rId683"/>
    <p:sldId id="942" r:id="rId684"/>
    <p:sldId id="943" r:id="rId685"/>
    <p:sldId id="944" r:id="rId686"/>
    <p:sldId id="945" r:id="rId687"/>
    <p:sldId id="946" r:id="rId688"/>
    <p:sldId id="947" r:id="rId689"/>
    <p:sldId id="948" r:id="rId690"/>
    <p:sldId id="949" r:id="rId691"/>
    <p:sldId id="950" r:id="rId692"/>
    <p:sldId id="951" r:id="rId693"/>
    <p:sldId id="952" r:id="rId694"/>
    <p:sldId id="953" r:id="rId695"/>
    <p:sldId id="954" r:id="rId696"/>
    <p:sldId id="955" r:id="rId697"/>
    <p:sldId id="956" r:id="rId698"/>
    <p:sldId id="957" r:id="rId699"/>
    <p:sldId id="958" r:id="rId700"/>
    <p:sldId id="959" r:id="rId701"/>
    <p:sldId id="960" r:id="rId702"/>
    <p:sldId id="961" r:id="rId703"/>
    <p:sldId id="962" r:id="rId704"/>
    <p:sldId id="963" r:id="rId705"/>
    <p:sldId id="964" r:id="rId7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2" autoAdjust="0"/>
    <p:restoredTop sz="94660"/>
  </p:normalViewPr>
  <p:slideViewPr>
    <p:cSldViewPr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671" Type="http://schemas.openxmlformats.org/officeDocument/2006/relationships/slide" Target="slides/slide670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531" Type="http://schemas.openxmlformats.org/officeDocument/2006/relationships/slide" Target="slides/slide530.xml"/><Relationship Id="rId573" Type="http://schemas.openxmlformats.org/officeDocument/2006/relationships/slide" Target="slides/slide572.xml"/><Relationship Id="rId629" Type="http://schemas.openxmlformats.org/officeDocument/2006/relationships/slide" Target="slides/slide628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433" Type="http://schemas.openxmlformats.org/officeDocument/2006/relationships/slide" Target="slides/slide432.xml"/><Relationship Id="rId268" Type="http://schemas.openxmlformats.org/officeDocument/2006/relationships/slide" Target="slides/slide267.xml"/><Relationship Id="rId475" Type="http://schemas.openxmlformats.org/officeDocument/2006/relationships/slide" Target="slides/slide474.xml"/><Relationship Id="rId640" Type="http://schemas.openxmlformats.org/officeDocument/2006/relationships/slide" Target="slides/slide639.xml"/><Relationship Id="rId682" Type="http://schemas.openxmlformats.org/officeDocument/2006/relationships/slide" Target="slides/slide681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00" Type="http://schemas.openxmlformats.org/officeDocument/2006/relationships/slide" Target="slides/slide499.xml"/><Relationship Id="rId542" Type="http://schemas.openxmlformats.org/officeDocument/2006/relationships/slide" Target="slides/slide541.xml"/><Relationship Id="rId584" Type="http://schemas.openxmlformats.org/officeDocument/2006/relationships/slide" Target="slides/slide583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444" Type="http://schemas.openxmlformats.org/officeDocument/2006/relationships/slide" Target="slides/slide443.xml"/><Relationship Id="rId486" Type="http://schemas.openxmlformats.org/officeDocument/2006/relationships/slide" Target="slides/slide485.xml"/><Relationship Id="rId651" Type="http://schemas.openxmlformats.org/officeDocument/2006/relationships/slide" Target="slides/slide650.xml"/><Relationship Id="rId693" Type="http://schemas.openxmlformats.org/officeDocument/2006/relationships/slide" Target="slides/slide692.xml"/><Relationship Id="rId707" Type="http://schemas.openxmlformats.org/officeDocument/2006/relationships/presProps" Target="presProps.xml"/><Relationship Id="rId43" Type="http://schemas.openxmlformats.org/officeDocument/2006/relationships/slide" Target="slides/slide42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46" Type="http://schemas.openxmlformats.org/officeDocument/2006/relationships/slide" Target="slides/slide345.xml"/><Relationship Id="rId388" Type="http://schemas.openxmlformats.org/officeDocument/2006/relationships/slide" Target="slides/slide387.xml"/><Relationship Id="rId511" Type="http://schemas.openxmlformats.org/officeDocument/2006/relationships/slide" Target="slides/slide510.xml"/><Relationship Id="rId553" Type="http://schemas.openxmlformats.org/officeDocument/2006/relationships/slide" Target="slides/slide552.xml"/><Relationship Id="rId609" Type="http://schemas.openxmlformats.org/officeDocument/2006/relationships/slide" Target="slides/slide60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413" Type="http://schemas.openxmlformats.org/officeDocument/2006/relationships/slide" Target="slides/slide412.xml"/><Relationship Id="rId595" Type="http://schemas.openxmlformats.org/officeDocument/2006/relationships/slide" Target="slides/slide594.xml"/><Relationship Id="rId248" Type="http://schemas.openxmlformats.org/officeDocument/2006/relationships/slide" Target="slides/slide247.xml"/><Relationship Id="rId455" Type="http://schemas.openxmlformats.org/officeDocument/2006/relationships/slide" Target="slides/slide454.xml"/><Relationship Id="rId497" Type="http://schemas.openxmlformats.org/officeDocument/2006/relationships/slide" Target="slides/slide496.xml"/><Relationship Id="rId620" Type="http://schemas.openxmlformats.org/officeDocument/2006/relationships/slide" Target="slides/slide619.xml"/><Relationship Id="rId662" Type="http://schemas.openxmlformats.org/officeDocument/2006/relationships/slide" Target="slides/slide661.xml"/><Relationship Id="rId12" Type="http://schemas.openxmlformats.org/officeDocument/2006/relationships/slide" Target="slides/slide11.xml"/><Relationship Id="rId108" Type="http://schemas.openxmlformats.org/officeDocument/2006/relationships/slide" Target="slides/slide107.xml"/><Relationship Id="rId315" Type="http://schemas.openxmlformats.org/officeDocument/2006/relationships/slide" Target="slides/slide314.xml"/><Relationship Id="rId357" Type="http://schemas.openxmlformats.org/officeDocument/2006/relationships/slide" Target="slides/slide356.xml"/><Relationship Id="rId522" Type="http://schemas.openxmlformats.org/officeDocument/2006/relationships/slide" Target="slides/slide521.xml"/><Relationship Id="rId54" Type="http://schemas.openxmlformats.org/officeDocument/2006/relationships/slide" Target="slides/slide53.xml"/><Relationship Id="rId96" Type="http://schemas.openxmlformats.org/officeDocument/2006/relationships/slide" Target="slides/slide95.xml"/><Relationship Id="rId161" Type="http://schemas.openxmlformats.org/officeDocument/2006/relationships/slide" Target="slides/slide160.xml"/><Relationship Id="rId217" Type="http://schemas.openxmlformats.org/officeDocument/2006/relationships/slide" Target="slides/slide216.xml"/><Relationship Id="rId399" Type="http://schemas.openxmlformats.org/officeDocument/2006/relationships/slide" Target="slides/slide398.xml"/><Relationship Id="rId564" Type="http://schemas.openxmlformats.org/officeDocument/2006/relationships/slide" Target="slides/slide563.xml"/><Relationship Id="rId259" Type="http://schemas.openxmlformats.org/officeDocument/2006/relationships/slide" Target="slides/slide258.xml"/><Relationship Id="rId424" Type="http://schemas.openxmlformats.org/officeDocument/2006/relationships/slide" Target="slides/slide423.xml"/><Relationship Id="rId466" Type="http://schemas.openxmlformats.org/officeDocument/2006/relationships/slide" Target="slides/slide465.xml"/><Relationship Id="rId631" Type="http://schemas.openxmlformats.org/officeDocument/2006/relationships/slide" Target="slides/slide630.xml"/><Relationship Id="rId673" Type="http://schemas.openxmlformats.org/officeDocument/2006/relationships/slide" Target="slides/slide672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326" Type="http://schemas.openxmlformats.org/officeDocument/2006/relationships/slide" Target="slides/slide325.xml"/><Relationship Id="rId533" Type="http://schemas.openxmlformats.org/officeDocument/2006/relationships/slide" Target="slides/slide532.xml"/><Relationship Id="rId65" Type="http://schemas.openxmlformats.org/officeDocument/2006/relationships/slide" Target="slides/slide64.xml"/><Relationship Id="rId130" Type="http://schemas.openxmlformats.org/officeDocument/2006/relationships/slide" Target="slides/slide129.xml"/><Relationship Id="rId368" Type="http://schemas.openxmlformats.org/officeDocument/2006/relationships/slide" Target="slides/slide367.xml"/><Relationship Id="rId575" Type="http://schemas.openxmlformats.org/officeDocument/2006/relationships/slide" Target="slides/slide574.xml"/><Relationship Id="rId172" Type="http://schemas.openxmlformats.org/officeDocument/2006/relationships/slide" Target="slides/slide171.xml"/><Relationship Id="rId228" Type="http://schemas.openxmlformats.org/officeDocument/2006/relationships/slide" Target="slides/slide227.xml"/><Relationship Id="rId435" Type="http://schemas.openxmlformats.org/officeDocument/2006/relationships/slide" Target="slides/slide434.xml"/><Relationship Id="rId477" Type="http://schemas.openxmlformats.org/officeDocument/2006/relationships/slide" Target="slides/slide476.xml"/><Relationship Id="rId600" Type="http://schemas.openxmlformats.org/officeDocument/2006/relationships/slide" Target="slides/slide599.xml"/><Relationship Id="rId642" Type="http://schemas.openxmlformats.org/officeDocument/2006/relationships/slide" Target="slides/slide641.xml"/><Relationship Id="rId684" Type="http://schemas.openxmlformats.org/officeDocument/2006/relationships/slide" Target="slides/slide683.xml"/><Relationship Id="rId281" Type="http://schemas.openxmlformats.org/officeDocument/2006/relationships/slide" Target="slides/slide280.xml"/><Relationship Id="rId337" Type="http://schemas.openxmlformats.org/officeDocument/2006/relationships/slide" Target="slides/slide336.xml"/><Relationship Id="rId502" Type="http://schemas.openxmlformats.org/officeDocument/2006/relationships/slide" Target="slides/slide501.xml"/><Relationship Id="rId34" Type="http://schemas.openxmlformats.org/officeDocument/2006/relationships/slide" Target="slides/slide33.xml"/><Relationship Id="rId76" Type="http://schemas.openxmlformats.org/officeDocument/2006/relationships/slide" Target="slides/slide75.xml"/><Relationship Id="rId141" Type="http://schemas.openxmlformats.org/officeDocument/2006/relationships/slide" Target="slides/slide140.xml"/><Relationship Id="rId379" Type="http://schemas.openxmlformats.org/officeDocument/2006/relationships/slide" Target="slides/slide378.xml"/><Relationship Id="rId544" Type="http://schemas.openxmlformats.org/officeDocument/2006/relationships/slide" Target="slides/slide543.xml"/><Relationship Id="rId586" Type="http://schemas.openxmlformats.org/officeDocument/2006/relationships/slide" Target="slides/slide585.xml"/><Relationship Id="rId7" Type="http://schemas.openxmlformats.org/officeDocument/2006/relationships/slide" Target="slides/slide6.xml"/><Relationship Id="rId183" Type="http://schemas.openxmlformats.org/officeDocument/2006/relationships/slide" Target="slides/slide182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446" Type="http://schemas.openxmlformats.org/officeDocument/2006/relationships/slide" Target="slides/slide445.xml"/><Relationship Id="rId611" Type="http://schemas.openxmlformats.org/officeDocument/2006/relationships/slide" Target="slides/slide610.xml"/><Relationship Id="rId653" Type="http://schemas.openxmlformats.org/officeDocument/2006/relationships/slide" Target="slides/slide652.xml"/><Relationship Id="rId250" Type="http://schemas.openxmlformats.org/officeDocument/2006/relationships/slide" Target="slides/slide249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488" Type="http://schemas.openxmlformats.org/officeDocument/2006/relationships/slide" Target="slides/slide487.xml"/><Relationship Id="rId695" Type="http://schemas.openxmlformats.org/officeDocument/2006/relationships/slide" Target="slides/slide694.xml"/><Relationship Id="rId709" Type="http://schemas.openxmlformats.org/officeDocument/2006/relationships/theme" Target="theme/theme1.xml"/><Relationship Id="rId45" Type="http://schemas.openxmlformats.org/officeDocument/2006/relationships/slide" Target="slides/slide44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348" Type="http://schemas.openxmlformats.org/officeDocument/2006/relationships/slide" Target="slides/slide347.xml"/><Relationship Id="rId513" Type="http://schemas.openxmlformats.org/officeDocument/2006/relationships/slide" Target="slides/slide512.xml"/><Relationship Id="rId555" Type="http://schemas.openxmlformats.org/officeDocument/2006/relationships/slide" Target="slides/slide554.xml"/><Relationship Id="rId597" Type="http://schemas.openxmlformats.org/officeDocument/2006/relationships/slide" Target="slides/slide596.xml"/><Relationship Id="rId152" Type="http://schemas.openxmlformats.org/officeDocument/2006/relationships/slide" Target="slides/slide151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415" Type="http://schemas.openxmlformats.org/officeDocument/2006/relationships/slide" Target="slides/slide414.xml"/><Relationship Id="rId457" Type="http://schemas.openxmlformats.org/officeDocument/2006/relationships/slide" Target="slides/slide456.xml"/><Relationship Id="rId622" Type="http://schemas.openxmlformats.org/officeDocument/2006/relationships/slide" Target="slides/slide621.xml"/><Relationship Id="rId261" Type="http://schemas.openxmlformats.org/officeDocument/2006/relationships/slide" Target="slides/slide260.xml"/><Relationship Id="rId499" Type="http://schemas.openxmlformats.org/officeDocument/2006/relationships/slide" Target="slides/slide498.xml"/><Relationship Id="rId664" Type="http://schemas.openxmlformats.org/officeDocument/2006/relationships/slide" Target="slides/slide663.xml"/><Relationship Id="rId14" Type="http://schemas.openxmlformats.org/officeDocument/2006/relationships/slide" Target="slides/slide13.xml"/><Relationship Id="rId56" Type="http://schemas.openxmlformats.org/officeDocument/2006/relationships/slide" Target="slides/slide55.xml"/><Relationship Id="rId317" Type="http://schemas.openxmlformats.org/officeDocument/2006/relationships/slide" Target="slides/slide316.xml"/><Relationship Id="rId359" Type="http://schemas.openxmlformats.org/officeDocument/2006/relationships/slide" Target="slides/slide358.xml"/><Relationship Id="rId524" Type="http://schemas.openxmlformats.org/officeDocument/2006/relationships/slide" Target="slides/slide523.xml"/><Relationship Id="rId566" Type="http://schemas.openxmlformats.org/officeDocument/2006/relationships/slide" Target="slides/slide565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63" Type="http://schemas.openxmlformats.org/officeDocument/2006/relationships/slide" Target="slides/slide162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426" Type="http://schemas.openxmlformats.org/officeDocument/2006/relationships/slide" Target="slides/slide425.xml"/><Relationship Id="rId633" Type="http://schemas.openxmlformats.org/officeDocument/2006/relationships/slide" Target="slides/slide632.xml"/><Relationship Id="rId230" Type="http://schemas.openxmlformats.org/officeDocument/2006/relationships/slide" Target="slides/slide229.xml"/><Relationship Id="rId468" Type="http://schemas.openxmlformats.org/officeDocument/2006/relationships/slide" Target="slides/slide467.xml"/><Relationship Id="rId675" Type="http://schemas.openxmlformats.org/officeDocument/2006/relationships/slide" Target="slides/slide674.xml"/><Relationship Id="rId25" Type="http://schemas.openxmlformats.org/officeDocument/2006/relationships/slide" Target="slides/slide24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328" Type="http://schemas.openxmlformats.org/officeDocument/2006/relationships/slide" Target="slides/slide327.xml"/><Relationship Id="rId535" Type="http://schemas.openxmlformats.org/officeDocument/2006/relationships/slide" Target="slides/slide534.xml"/><Relationship Id="rId577" Type="http://schemas.openxmlformats.org/officeDocument/2006/relationships/slide" Target="slides/slide576.xml"/><Relationship Id="rId700" Type="http://schemas.openxmlformats.org/officeDocument/2006/relationships/slide" Target="slides/slide699.xml"/><Relationship Id="rId132" Type="http://schemas.openxmlformats.org/officeDocument/2006/relationships/slide" Target="slides/slide131.xml"/><Relationship Id="rId174" Type="http://schemas.openxmlformats.org/officeDocument/2006/relationships/slide" Target="slides/slide173.xml"/><Relationship Id="rId381" Type="http://schemas.openxmlformats.org/officeDocument/2006/relationships/slide" Target="slides/slide380.xml"/><Relationship Id="rId602" Type="http://schemas.openxmlformats.org/officeDocument/2006/relationships/slide" Target="slides/slide601.xml"/><Relationship Id="rId241" Type="http://schemas.openxmlformats.org/officeDocument/2006/relationships/slide" Target="slides/slide240.xml"/><Relationship Id="rId437" Type="http://schemas.openxmlformats.org/officeDocument/2006/relationships/slide" Target="slides/slide436.xml"/><Relationship Id="rId479" Type="http://schemas.openxmlformats.org/officeDocument/2006/relationships/slide" Target="slides/slide478.xml"/><Relationship Id="rId644" Type="http://schemas.openxmlformats.org/officeDocument/2006/relationships/slide" Target="slides/slide643.xml"/><Relationship Id="rId686" Type="http://schemas.openxmlformats.org/officeDocument/2006/relationships/slide" Target="slides/slide685.xml"/><Relationship Id="rId36" Type="http://schemas.openxmlformats.org/officeDocument/2006/relationships/slide" Target="slides/slide35.xml"/><Relationship Id="rId283" Type="http://schemas.openxmlformats.org/officeDocument/2006/relationships/slide" Target="slides/slide282.xml"/><Relationship Id="rId339" Type="http://schemas.openxmlformats.org/officeDocument/2006/relationships/slide" Target="slides/slide338.xml"/><Relationship Id="rId490" Type="http://schemas.openxmlformats.org/officeDocument/2006/relationships/slide" Target="slides/slide489.xml"/><Relationship Id="rId504" Type="http://schemas.openxmlformats.org/officeDocument/2006/relationships/slide" Target="slides/slide503.xml"/><Relationship Id="rId546" Type="http://schemas.openxmlformats.org/officeDocument/2006/relationships/slide" Target="slides/slide545.xml"/><Relationship Id="rId78" Type="http://schemas.openxmlformats.org/officeDocument/2006/relationships/slide" Target="slides/slide77.xml"/><Relationship Id="rId101" Type="http://schemas.openxmlformats.org/officeDocument/2006/relationships/slide" Target="slides/slide100.xml"/><Relationship Id="rId143" Type="http://schemas.openxmlformats.org/officeDocument/2006/relationships/slide" Target="slides/slide142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406" Type="http://schemas.openxmlformats.org/officeDocument/2006/relationships/slide" Target="slides/slide405.xml"/><Relationship Id="rId588" Type="http://schemas.openxmlformats.org/officeDocument/2006/relationships/slide" Target="slides/slide587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448" Type="http://schemas.openxmlformats.org/officeDocument/2006/relationships/slide" Target="slides/slide447.xml"/><Relationship Id="rId613" Type="http://schemas.openxmlformats.org/officeDocument/2006/relationships/slide" Target="slides/slide612.xml"/><Relationship Id="rId655" Type="http://schemas.openxmlformats.org/officeDocument/2006/relationships/slide" Target="slides/slide654.xml"/><Relationship Id="rId697" Type="http://schemas.openxmlformats.org/officeDocument/2006/relationships/slide" Target="slides/slide696.xml"/><Relationship Id="rId252" Type="http://schemas.openxmlformats.org/officeDocument/2006/relationships/slide" Target="slides/slide251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515" Type="http://schemas.openxmlformats.org/officeDocument/2006/relationships/slide" Target="slides/slide514.xml"/><Relationship Id="rId47" Type="http://schemas.openxmlformats.org/officeDocument/2006/relationships/slide" Target="slides/slide46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54" Type="http://schemas.openxmlformats.org/officeDocument/2006/relationships/slide" Target="slides/slide153.xml"/><Relationship Id="rId361" Type="http://schemas.openxmlformats.org/officeDocument/2006/relationships/slide" Target="slides/slide360.xml"/><Relationship Id="rId557" Type="http://schemas.openxmlformats.org/officeDocument/2006/relationships/slide" Target="slides/slide556.xml"/><Relationship Id="rId599" Type="http://schemas.openxmlformats.org/officeDocument/2006/relationships/slide" Target="slides/slide598.xml"/><Relationship Id="rId196" Type="http://schemas.openxmlformats.org/officeDocument/2006/relationships/slide" Target="slides/slide195.xml"/><Relationship Id="rId417" Type="http://schemas.openxmlformats.org/officeDocument/2006/relationships/slide" Target="slides/slide416.xml"/><Relationship Id="rId459" Type="http://schemas.openxmlformats.org/officeDocument/2006/relationships/slide" Target="slides/slide458.xml"/><Relationship Id="rId624" Type="http://schemas.openxmlformats.org/officeDocument/2006/relationships/slide" Target="slides/slide623.xml"/><Relationship Id="rId666" Type="http://schemas.openxmlformats.org/officeDocument/2006/relationships/slide" Target="slides/slide665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63" Type="http://schemas.openxmlformats.org/officeDocument/2006/relationships/slide" Target="slides/slide262.xml"/><Relationship Id="rId319" Type="http://schemas.openxmlformats.org/officeDocument/2006/relationships/slide" Target="slides/slide318.xml"/><Relationship Id="rId470" Type="http://schemas.openxmlformats.org/officeDocument/2006/relationships/slide" Target="slides/slide469.xml"/><Relationship Id="rId526" Type="http://schemas.openxmlformats.org/officeDocument/2006/relationships/slide" Target="slides/slide525.xml"/><Relationship Id="rId58" Type="http://schemas.openxmlformats.org/officeDocument/2006/relationships/slide" Target="slides/slide57.xml"/><Relationship Id="rId123" Type="http://schemas.openxmlformats.org/officeDocument/2006/relationships/slide" Target="slides/slide122.xml"/><Relationship Id="rId330" Type="http://schemas.openxmlformats.org/officeDocument/2006/relationships/slide" Target="slides/slide329.xml"/><Relationship Id="rId568" Type="http://schemas.openxmlformats.org/officeDocument/2006/relationships/slide" Target="slides/slide567.xml"/><Relationship Id="rId165" Type="http://schemas.openxmlformats.org/officeDocument/2006/relationships/slide" Target="slides/slide164.xml"/><Relationship Id="rId372" Type="http://schemas.openxmlformats.org/officeDocument/2006/relationships/slide" Target="slides/slide371.xml"/><Relationship Id="rId428" Type="http://schemas.openxmlformats.org/officeDocument/2006/relationships/slide" Target="slides/slide427.xml"/><Relationship Id="rId635" Type="http://schemas.openxmlformats.org/officeDocument/2006/relationships/slide" Target="slides/slide634.xml"/><Relationship Id="rId677" Type="http://schemas.openxmlformats.org/officeDocument/2006/relationships/slide" Target="slides/slide676.xml"/><Relationship Id="rId232" Type="http://schemas.openxmlformats.org/officeDocument/2006/relationships/slide" Target="slides/slide231.xml"/><Relationship Id="rId274" Type="http://schemas.openxmlformats.org/officeDocument/2006/relationships/slide" Target="slides/slide273.xml"/><Relationship Id="rId481" Type="http://schemas.openxmlformats.org/officeDocument/2006/relationships/slide" Target="slides/slide480.xml"/><Relationship Id="rId702" Type="http://schemas.openxmlformats.org/officeDocument/2006/relationships/slide" Target="slides/slide701.xml"/><Relationship Id="rId27" Type="http://schemas.openxmlformats.org/officeDocument/2006/relationships/slide" Target="slides/slide26.xml"/><Relationship Id="rId69" Type="http://schemas.openxmlformats.org/officeDocument/2006/relationships/slide" Target="slides/slide68.xml"/><Relationship Id="rId134" Type="http://schemas.openxmlformats.org/officeDocument/2006/relationships/slide" Target="slides/slide133.xml"/><Relationship Id="rId537" Type="http://schemas.openxmlformats.org/officeDocument/2006/relationships/slide" Target="slides/slide536.xml"/><Relationship Id="rId579" Type="http://schemas.openxmlformats.org/officeDocument/2006/relationships/slide" Target="slides/slide578.xml"/><Relationship Id="rId80" Type="http://schemas.openxmlformats.org/officeDocument/2006/relationships/slide" Target="slides/slide79.xml"/><Relationship Id="rId176" Type="http://schemas.openxmlformats.org/officeDocument/2006/relationships/slide" Target="slides/slide175.xml"/><Relationship Id="rId341" Type="http://schemas.openxmlformats.org/officeDocument/2006/relationships/slide" Target="slides/slide340.xml"/><Relationship Id="rId383" Type="http://schemas.openxmlformats.org/officeDocument/2006/relationships/slide" Target="slides/slide382.xml"/><Relationship Id="rId439" Type="http://schemas.openxmlformats.org/officeDocument/2006/relationships/slide" Target="slides/slide438.xml"/><Relationship Id="rId590" Type="http://schemas.openxmlformats.org/officeDocument/2006/relationships/slide" Target="slides/slide589.xml"/><Relationship Id="rId604" Type="http://schemas.openxmlformats.org/officeDocument/2006/relationships/slide" Target="slides/slide603.xml"/><Relationship Id="rId646" Type="http://schemas.openxmlformats.org/officeDocument/2006/relationships/slide" Target="slides/slide645.xml"/><Relationship Id="rId201" Type="http://schemas.openxmlformats.org/officeDocument/2006/relationships/slide" Target="slides/slide200.xml"/><Relationship Id="rId243" Type="http://schemas.openxmlformats.org/officeDocument/2006/relationships/slide" Target="slides/slide242.xml"/><Relationship Id="rId285" Type="http://schemas.openxmlformats.org/officeDocument/2006/relationships/slide" Target="slides/slide284.xml"/><Relationship Id="rId450" Type="http://schemas.openxmlformats.org/officeDocument/2006/relationships/slide" Target="slides/slide449.xml"/><Relationship Id="rId506" Type="http://schemas.openxmlformats.org/officeDocument/2006/relationships/slide" Target="slides/slide505.xml"/><Relationship Id="rId688" Type="http://schemas.openxmlformats.org/officeDocument/2006/relationships/slide" Target="slides/slide687.xml"/><Relationship Id="rId38" Type="http://schemas.openxmlformats.org/officeDocument/2006/relationships/slide" Target="slides/slide37.xml"/><Relationship Id="rId103" Type="http://schemas.openxmlformats.org/officeDocument/2006/relationships/slide" Target="slides/slide102.xml"/><Relationship Id="rId310" Type="http://schemas.openxmlformats.org/officeDocument/2006/relationships/slide" Target="slides/slide309.xml"/><Relationship Id="rId492" Type="http://schemas.openxmlformats.org/officeDocument/2006/relationships/slide" Target="slides/slide491.xml"/><Relationship Id="rId548" Type="http://schemas.openxmlformats.org/officeDocument/2006/relationships/slide" Target="slides/slide547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87" Type="http://schemas.openxmlformats.org/officeDocument/2006/relationships/slide" Target="slides/slide186.xml"/><Relationship Id="rId352" Type="http://schemas.openxmlformats.org/officeDocument/2006/relationships/slide" Target="slides/slide351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615" Type="http://schemas.openxmlformats.org/officeDocument/2006/relationships/slide" Target="slides/slide614.xml"/><Relationship Id="rId212" Type="http://schemas.openxmlformats.org/officeDocument/2006/relationships/slide" Target="slides/slide211.xml"/><Relationship Id="rId254" Type="http://schemas.openxmlformats.org/officeDocument/2006/relationships/slide" Target="slides/slide253.xml"/><Relationship Id="rId657" Type="http://schemas.openxmlformats.org/officeDocument/2006/relationships/slide" Target="slides/slide656.xml"/><Relationship Id="rId699" Type="http://schemas.openxmlformats.org/officeDocument/2006/relationships/slide" Target="slides/slide698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96" Type="http://schemas.openxmlformats.org/officeDocument/2006/relationships/slide" Target="slides/slide295.xml"/><Relationship Id="rId461" Type="http://schemas.openxmlformats.org/officeDocument/2006/relationships/slide" Target="slides/slide460.xml"/><Relationship Id="rId517" Type="http://schemas.openxmlformats.org/officeDocument/2006/relationships/slide" Target="slides/slide516.xml"/><Relationship Id="rId559" Type="http://schemas.openxmlformats.org/officeDocument/2006/relationships/slide" Target="slides/slide558.xml"/><Relationship Id="rId60" Type="http://schemas.openxmlformats.org/officeDocument/2006/relationships/slide" Target="slides/slide59.xml"/><Relationship Id="rId156" Type="http://schemas.openxmlformats.org/officeDocument/2006/relationships/slide" Target="slides/slide155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63" Type="http://schemas.openxmlformats.org/officeDocument/2006/relationships/slide" Target="slides/slide362.xml"/><Relationship Id="rId419" Type="http://schemas.openxmlformats.org/officeDocument/2006/relationships/slide" Target="slides/slide418.xml"/><Relationship Id="rId570" Type="http://schemas.openxmlformats.org/officeDocument/2006/relationships/slide" Target="slides/slide569.xml"/><Relationship Id="rId626" Type="http://schemas.openxmlformats.org/officeDocument/2006/relationships/slide" Target="slides/slide625.xml"/><Relationship Id="rId223" Type="http://schemas.openxmlformats.org/officeDocument/2006/relationships/slide" Target="slides/slide222.xml"/><Relationship Id="rId430" Type="http://schemas.openxmlformats.org/officeDocument/2006/relationships/slide" Target="slides/slide429.xml"/><Relationship Id="rId668" Type="http://schemas.openxmlformats.org/officeDocument/2006/relationships/slide" Target="slides/slide667.xml"/><Relationship Id="rId18" Type="http://schemas.openxmlformats.org/officeDocument/2006/relationships/slide" Target="slides/slide17.xml"/><Relationship Id="rId265" Type="http://schemas.openxmlformats.org/officeDocument/2006/relationships/slide" Target="slides/slide264.xml"/><Relationship Id="rId472" Type="http://schemas.openxmlformats.org/officeDocument/2006/relationships/slide" Target="slides/slide471.xml"/><Relationship Id="rId528" Type="http://schemas.openxmlformats.org/officeDocument/2006/relationships/slide" Target="slides/slide527.xml"/><Relationship Id="rId125" Type="http://schemas.openxmlformats.org/officeDocument/2006/relationships/slide" Target="slides/slide124.xml"/><Relationship Id="rId167" Type="http://schemas.openxmlformats.org/officeDocument/2006/relationships/slide" Target="slides/slide166.xml"/><Relationship Id="rId332" Type="http://schemas.openxmlformats.org/officeDocument/2006/relationships/slide" Target="slides/slide331.xml"/><Relationship Id="rId374" Type="http://schemas.openxmlformats.org/officeDocument/2006/relationships/slide" Target="slides/slide373.xml"/><Relationship Id="rId581" Type="http://schemas.openxmlformats.org/officeDocument/2006/relationships/slide" Target="slides/slide580.xml"/><Relationship Id="rId71" Type="http://schemas.openxmlformats.org/officeDocument/2006/relationships/slide" Target="slides/slide70.xml"/><Relationship Id="rId234" Type="http://schemas.openxmlformats.org/officeDocument/2006/relationships/slide" Target="slides/slide233.xml"/><Relationship Id="rId637" Type="http://schemas.openxmlformats.org/officeDocument/2006/relationships/slide" Target="slides/slide636.xml"/><Relationship Id="rId679" Type="http://schemas.openxmlformats.org/officeDocument/2006/relationships/slide" Target="slides/slide67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76" Type="http://schemas.openxmlformats.org/officeDocument/2006/relationships/slide" Target="slides/slide275.xml"/><Relationship Id="rId441" Type="http://schemas.openxmlformats.org/officeDocument/2006/relationships/slide" Target="slides/slide440.xml"/><Relationship Id="rId483" Type="http://schemas.openxmlformats.org/officeDocument/2006/relationships/slide" Target="slides/slide482.xml"/><Relationship Id="rId539" Type="http://schemas.openxmlformats.org/officeDocument/2006/relationships/slide" Target="slides/slide538.xml"/><Relationship Id="rId690" Type="http://schemas.openxmlformats.org/officeDocument/2006/relationships/slide" Target="slides/slide689.xml"/><Relationship Id="rId704" Type="http://schemas.openxmlformats.org/officeDocument/2006/relationships/slide" Target="slides/slide703.xml"/><Relationship Id="rId40" Type="http://schemas.openxmlformats.org/officeDocument/2006/relationships/slide" Target="slides/slide39.xml"/><Relationship Id="rId136" Type="http://schemas.openxmlformats.org/officeDocument/2006/relationships/slide" Target="slides/slide135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43" Type="http://schemas.openxmlformats.org/officeDocument/2006/relationships/slide" Target="slides/slide342.xml"/><Relationship Id="rId550" Type="http://schemas.openxmlformats.org/officeDocument/2006/relationships/slide" Target="slides/slide549.xml"/><Relationship Id="rId82" Type="http://schemas.openxmlformats.org/officeDocument/2006/relationships/slide" Target="slides/slide81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592" Type="http://schemas.openxmlformats.org/officeDocument/2006/relationships/slide" Target="slides/slide591.xml"/><Relationship Id="rId606" Type="http://schemas.openxmlformats.org/officeDocument/2006/relationships/slide" Target="slides/slide605.xml"/><Relationship Id="rId648" Type="http://schemas.openxmlformats.org/officeDocument/2006/relationships/slide" Target="slides/slide647.xml"/><Relationship Id="rId245" Type="http://schemas.openxmlformats.org/officeDocument/2006/relationships/slide" Target="slides/slide244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452" Type="http://schemas.openxmlformats.org/officeDocument/2006/relationships/slide" Target="slides/slide451.xml"/><Relationship Id="rId494" Type="http://schemas.openxmlformats.org/officeDocument/2006/relationships/slide" Target="slides/slide493.xml"/><Relationship Id="rId508" Type="http://schemas.openxmlformats.org/officeDocument/2006/relationships/slide" Target="slides/slide507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40" Type="http://schemas.openxmlformats.org/officeDocument/2006/relationships/slide" Target="slides/slide539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561" Type="http://schemas.openxmlformats.org/officeDocument/2006/relationships/slide" Target="slides/slide560.xml"/><Relationship Id="rId582" Type="http://schemas.openxmlformats.org/officeDocument/2006/relationships/slide" Target="slides/slide581.xml"/><Relationship Id="rId617" Type="http://schemas.openxmlformats.org/officeDocument/2006/relationships/slide" Target="slides/slide616.xml"/><Relationship Id="rId638" Type="http://schemas.openxmlformats.org/officeDocument/2006/relationships/slide" Target="slides/slide637.xml"/><Relationship Id="rId659" Type="http://schemas.openxmlformats.org/officeDocument/2006/relationships/slide" Target="slides/slide65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slide" Target="slides/slide420.xml"/><Relationship Id="rId442" Type="http://schemas.openxmlformats.org/officeDocument/2006/relationships/slide" Target="slides/slide441.xml"/><Relationship Id="rId463" Type="http://schemas.openxmlformats.org/officeDocument/2006/relationships/slide" Target="slides/slide462.xml"/><Relationship Id="rId484" Type="http://schemas.openxmlformats.org/officeDocument/2006/relationships/slide" Target="slides/slide483.xml"/><Relationship Id="rId519" Type="http://schemas.openxmlformats.org/officeDocument/2006/relationships/slide" Target="slides/slide518.xml"/><Relationship Id="rId670" Type="http://schemas.openxmlformats.org/officeDocument/2006/relationships/slide" Target="slides/slide669.xml"/><Relationship Id="rId705" Type="http://schemas.openxmlformats.org/officeDocument/2006/relationships/slide" Target="slides/slide704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530" Type="http://schemas.openxmlformats.org/officeDocument/2006/relationships/slide" Target="slides/slide529.xml"/><Relationship Id="rId691" Type="http://schemas.openxmlformats.org/officeDocument/2006/relationships/slide" Target="slides/slide690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551" Type="http://schemas.openxmlformats.org/officeDocument/2006/relationships/slide" Target="slides/slide550.xml"/><Relationship Id="rId572" Type="http://schemas.openxmlformats.org/officeDocument/2006/relationships/slide" Target="slides/slide571.xml"/><Relationship Id="rId593" Type="http://schemas.openxmlformats.org/officeDocument/2006/relationships/slide" Target="slides/slide592.xml"/><Relationship Id="rId607" Type="http://schemas.openxmlformats.org/officeDocument/2006/relationships/slide" Target="slides/slide606.xml"/><Relationship Id="rId628" Type="http://schemas.openxmlformats.org/officeDocument/2006/relationships/slide" Target="slides/slide627.xml"/><Relationship Id="rId649" Type="http://schemas.openxmlformats.org/officeDocument/2006/relationships/slide" Target="slides/slide64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432" Type="http://schemas.openxmlformats.org/officeDocument/2006/relationships/slide" Target="slides/slide431.xml"/><Relationship Id="rId453" Type="http://schemas.openxmlformats.org/officeDocument/2006/relationships/slide" Target="slides/slide452.xml"/><Relationship Id="rId474" Type="http://schemas.openxmlformats.org/officeDocument/2006/relationships/slide" Target="slides/slide473.xml"/><Relationship Id="rId509" Type="http://schemas.openxmlformats.org/officeDocument/2006/relationships/slide" Target="slides/slide508.xml"/><Relationship Id="rId660" Type="http://schemas.openxmlformats.org/officeDocument/2006/relationships/slide" Target="slides/slide659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495" Type="http://schemas.openxmlformats.org/officeDocument/2006/relationships/slide" Target="slides/slide494.xml"/><Relationship Id="rId681" Type="http://schemas.openxmlformats.org/officeDocument/2006/relationships/slide" Target="slides/slide680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520" Type="http://schemas.openxmlformats.org/officeDocument/2006/relationships/slide" Target="slides/slide519.xml"/><Relationship Id="rId541" Type="http://schemas.openxmlformats.org/officeDocument/2006/relationships/slide" Target="slides/slide540.xml"/><Relationship Id="rId562" Type="http://schemas.openxmlformats.org/officeDocument/2006/relationships/slide" Target="slides/slide561.xml"/><Relationship Id="rId583" Type="http://schemas.openxmlformats.org/officeDocument/2006/relationships/slide" Target="slides/slide582.xml"/><Relationship Id="rId618" Type="http://schemas.openxmlformats.org/officeDocument/2006/relationships/slide" Target="slides/slide617.xml"/><Relationship Id="rId639" Type="http://schemas.openxmlformats.org/officeDocument/2006/relationships/slide" Target="slides/slide63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slide" Target="slides/slide421.xml"/><Relationship Id="rId443" Type="http://schemas.openxmlformats.org/officeDocument/2006/relationships/slide" Target="slides/slide442.xml"/><Relationship Id="rId464" Type="http://schemas.openxmlformats.org/officeDocument/2006/relationships/slide" Target="slides/slide463.xml"/><Relationship Id="rId650" Type="http://schemas.openxmlformats.org/officeDocument/2006/relationships/slide" Target="slides/slide649.xml"/><Relationship Id="rId303" Type="http://schemas.openxmlformats.org/officeDocument/2006/relationships/slide" Target="slides/slide302.xml"/><Relationship Id="rId485" Type="http://schemas.openxmlformats.org/officeDocument/2006/relationships/slide" Target="slides/slide484.xml"/><Relationship Id="rId692" Type="http://schemas.openxmlformats.org/officeDocument/2006/relationships/slide" Target="slides/slide691.xml"/><Relationship Id="rId706" Type="http://schemas.openxmlformats.org/officeDocument/2006/relationships/slide" Target="slides/slide705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510" Type="http://schemas.openxmlformats.org/officeDocument/2006/relationships/slide" Target="slides/slide509.xml"/><Relationship Id="rId552" Type="http://schemas.openxmlformats.org/officeDocument/2006/relationships/slide" Target="slides/slide551.xml"/><Relationship Id="rId594" Type="http://schemas.openxmlformats.org/officeDocument/2006/relationships/slide" Target="slides/slide593.xml"/><Relationship Id="rId608" Type="http://schemas.openxmlformats.org/officeDocument/2006/relationships/slide" Target="slides/slide607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454" Type="http://schemas.openxmlformats.org/officeDocument/2006/relationships/slide" Target="slides/slide453.xml"/><Relationship Id="rId496" Type="http://schemas.openxmlformats.org/officeDocument/2006/relationships/slide" Target="slides/slide495.xml"/><Relationship Id="rId661" Type="http://schemas.openxmlformats.org/officeDocument/2006/relationships/slide" Target="slides/slide660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521" Type="http://schemas.openxmlformats.org/officeDocument/2006/relationships/slide" Target="slides/slide520.xml"/><Relationship Id="rId563" Type="http://schemas.openxmlformats.org/officeDocument/2006/relationships/slide" Target="slides/slide562.xml"/><Relationship Id="rId619" Type="http://schemas.openxmlformats.org/officeDocument/2006/relationships/slide" Target="slides/slide618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slide" Target="slides/slide422.xml"/><Relationship Id="rId258" Type="http://schemas.openxmlformats.org/officeDocument/2006/relationships/slide" Target="slides/slide257.xml"/><Relationship Id="rId465" Type="http://schemas.openxmlformats.org/officeDocument/2006/relationships/slide" Target="slides/slide464.xml"/><Relationship Id="rId630" Type="http://schemas.openxmlformats.org/officeDocument/2006/relationships/slide" Target="slides/slide629.xml"/><Relationship Id="rId672" Type="http://schemas.openxmlformats.org/officeDocument/2006/relationships/slide" Target="slides/slide671.xml"/><Relationship Id="rId22" Type="http://schemas.openxmlformats.org/officeDocument/2006/relationships/slide" Target="slides/slide21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325" Type="http://schemas.openxmlformats.org/officeDocument/2006/relationships/slide" Target="slides/slide324.xml"/><Relationship Id="rId367" Type="http://schemas.openxmlformats.org/officeDocument/2006/relationships/slide" Target="slides/slide366.xml"/><Relationship Id="rId532" Type="http://schemas.openxmlformats.org/officeDocument/2006/relationships/slide" Target="slides/slide531.xml"/><Relationship Id="rId574" Type="http://schemas.openxmlformats.org/officeDocument/2006/relationships/slide" Target="slides/slide573.xml"/><Relationship Id="rId171" Type="http://schemas.openxmlformats.org/officeDocument/2006/relationships/slide" Target="slides/slide170.xml"/><Relationship Id="rId227" Type="http://schemas.openxmlformats.org/officeDocument/2006/relationships/slide" Target="slides/slide226.xml"/><Relationship Id="rId269" Type="http://schemas.openxmlformats.org/officeDocument/2006/relationships/slide" Target="slides/slide268.xml"/><Relationship Id="rId434" Type="http://schemas.openxmlformats.org/officeDocument/2006/relationships/slide" Target="slides/slide433.xml"/><Relationship Id="rId476" Type="http://schemas.openxmlformats.org/officeDocument/2006/relationships/slide" Target="slides/slide475.xml"/><Relationship Id="rId641" Type="http://schemas.openxmlformats.org/officeDocument/2006/relationships/slide" Target="slides/slide640.xml"/><Relationship Id="rId683" Type="http://schemas.openxmlformats.org/officeDocument/2006/relationships/slide" Target="slides/slide682.xml"/><Relationship Id="rId33" Type="http://schemas.openxmlformats.org/officeDocument/2006/relationships/slide" Target="slides/slide32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36" Type="http://schemas.openxmlformats.org/officeDocument/2006/relationships/slide" Target="slides/slide335.xml"/><Relationship Id="rId501" Type="http://schemas.openxmlformats.org/officeDocument/2006/relationships/slide" Target="slides/slide500.xml"/><Relationship Id="rId543" Type="http://schemas.openxmlformats.org/officeDocument/2006/relationships/slide" Target="slides/slide542.xml"/><Relationship Id="rId75" Type="http://schemas.openxmlformats.org/officeDocument/2006/relationships/slide" Target="slides/slide74.xml"/><Relationship Id="rId140" Type="http://schemas.openxmlformats.org/officeDocument/2006/relationships/slide" Target="slides/slide139.xml"/><Relationship Id="rId182" Type="http://schemas.openxmlformats.org/officeDocument/2006/relationships/slide" Target="slides/slide181.xml"/><Relationship Id="rId378" Type="http://schemas.openxmlformats.org/officeDocument/2006/relationships/slide" Target="slides/slide377.xml"/><Relationship Id="rId403" Type="http://schemas.openxmlformats.org/officeDocument/2006/relationships/slide" Target="slides/slide402.xml"/><Relationship Id="rId585" Type="http://schemas.openxmlformats.org/officeDocument/2006/relationships/slide" Target="slides/slide584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445" Type="http://schemas.openxmlformats.org/officeDocument/2006/relationships/slide" Target="slides/slide444.xml"/><Relationship Id="rId487" Type="http://schemas.openxmlformats.org/officeDocument/2006/relationships/slide" Target="slides/slide486.xml"/><Relationship Id="rId610" Type="http://schemas.openxmlformats.org/officeDocument/2006/relationships/slide" Target="slides/slide609.xml"/><Relationship Id="rId652" Type="http://schemas.openxmlformats.org/officeDocument/2006/relationships/slide" Target="slides/slide651.xml"/><Relationship Id="rId694" Type="http://schemas.openxmlformats.org/officeDocument/2006/relationships/slide" Target="slides/slide693.xml"/><Relationship Id="rId708" Type="http://schemas.openxmlformats.org/officeDocument/2006/relationships/viewProps" Target="viewProps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47" Type="http://schemas.openxmlformats.org/officeDocument/2006/relationships/slide" Target="slides/slide346.xml"/><Relationship Id="rId512" Type="http://schemas.openxmlformats.org/officeDocument/2006/relationships/slide" Target="slides/slide511.xml"/><Relationship Id="rId44" Type="http://schemas.openxmlformats.org/officeDocument/2006/relationships/slide" Target="slides/slide43.xml"/><Relationship Id="rId86" Type="http://schemas.openxmlformats.org/officeDocument/2006/relationships/slide" Target="slides/slide85.xml"/><Relationship Id="rId151" Type="http://schemas.openxmlformats.org/officeDocument/2006/relationships/slide" Target="slides/slide150.xml"/><Relationship Id="rId389" Type="http://schemas.openxmlformats.org/officeDocument/2006/relationships/slide" Target="slides/slide388.xml"/><Relationship Id="rId554" Type="http://schemas.openxmlformats.org/officeDocument/2006/relationships/slide" Target="slides/slide553.xml"/><Relationship Id="rId596" Type="http://schemas.openxmlformats.org/officeDocument/2006/relationships/slide" Target="slides/slide595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456" Type="http://schemas.openxmlformats.org/officeDocument/2006/relationships/slide" Target="slides/slide455.xml"/><Relationship Id="rId498" Type="http://schemas.openxmlformats.org/officeDocument/2006/relationships/slide" Target="slides/slide497.xml"/><Relationship Id="rId621" Type="http://schemas.openxmlformats.org/officeDocument/2006/relationships/slide" Target="slides/slide620.xml"/><Relationship Id="rId663" Type="http://schemas.openxmlformats.org/officeDocument/2006/relationships/slide" Target="slides/slide662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16" Type="http://schemas.openxmlformats.org/officeDocument/2006/relationships/slide" Target="slides/slide315.xml"/><Relationship Id="rId523" Type="http://schemas.openxmlformats.org/officeDocument/2006/relationships/slide" Target="slides/slide522.xml"/><Relationship Id="rId55" Type="http://schemas.openxmlformats.org/officeDocument/2006/relationships/slide" Target="slides/slide54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358" Type="http://schemas.openxmlformats.org/officeDocument/2006/relationships/slide" Target="slides/slide357.xml"/><Relationship Id="rId565" Type="http://schemas.openxmlformats.org/officeDocument/2006/relationships/slide" Target="slides/slide564.xml"/><Relationship Id="rId162" Type="http://schemas.openxmlformats.org/officeDocument/2006/relationships/slide" Target="slides/slide161.xml"/><Relationship Id="rId218" Type="http://schemas.openxmlformats.org/officeDocument/2006/relationships/slide" Target="slides/slide217.xml"/><Relationship Id="rId425" Type="http://schemas.openxmlformats.org/officeDocument/2006/relationships/slide" Target="slides/slide424.xml"/><Relationship Id="rId467" Type="http://schemas.openxmlformats.org/officeDocument/2006/relationships/slide" Target="slides/slide466.xml"/><Relationship Id="rId632" Type="http://schemas.openxmlformats.org/officeDocument/2006/relationships/slide" Target="slides/slide631.xml"/><Relationship Id="rId271" Type="http://schemas.openxmlformats.org/officeDocument/2006/relationships/slide" Target="slides/slide270.xml"/><Relationship Id="rId674" Type="http://schemas.openxmlformats.org/officeDocument/2006/relationships/slide" Target="slides/slide673.xml"/><Relationship Id="rId24" Type="http://schemas.openxmlformats.org/officeDocument/2006/relationships/slide" Target="slides/slide23.xml"/><Relationship Id="rId66" Type="http://schemas.openxmlformats.org/officeDocument/2006/relationships/slide" Target="slides/slide65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69" Type="http://schemas.openxmlformats.org/officeDocument/2006/relationships/slide" Target="slides/slide368.xml"/><Relationship Id="rId534" Type="http://schemas.openxmlformats.org/officeDocument/2006/relationships/slide" Target="slides/slide533.xml"/><Relationship Id="rId576" Type="http://schemas.openxmlformats.org/officeDocument/2006/relationships/slide" Target="slides/slide575.xml"/><Relationship Id="rId173" Type="http://schemas.openxmlformats.org/officeDocument/2006/relationships/slide" Target="slides/slide172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36" Type="http://schemas.openxmlformats.org/officeDocument/2006/relationships/slide" Target="slides/slide435.xml"/><Relationship Id="rId601" Type="http://schemas.openxmlformats.org/officeDocument/2006/relationships/slide" Target="slides/slide600.xml"/><Relationship Id="rId643" Type="http://schemas.openxmlformats.org/officeDocument/2006/relationships/slide" Target="slides/slide642.xml"/><Relationship Id="rId240" Type="http://schemas.openxmlformats.org/officeDocument/2006/relationships/slide" Target="slides/slide239.xml"/><Relationship Id="rId478" Type="http://schemas.openxmlformats.org/officeDocument/2006/relationships/slide" Target="slides/slide477.xml"/><Relationship Id="rId685" Type="http://schemas.openxmlformats.org/officeDocument/2006/relationships/slide" Target="slides/slide684.xml"/><Relationship Id="rId35" Type="http://schemas.openxmlformats.org/officeDocument/2006/relationships/slide" Target="slides/slide34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38" Type="http://schemas.openxmlformats.org/officeDocument/2006/relationships/slide" Target="slides/slide337.xml"/><Relationship Id="rId503" Type="http://schemas.openxmlformats.org/officeDocument/2006/relationships/slide" Target="slides/slide502.xml"/><Relationship Id="rId545" Type="http://schemas.openxmlformats.org/officeDocument/2006/relationships/slide" Target="slides/slide544.xml"/><Relationship Id="rId587" Type="http://schemas.openxmlformats.org/officeDocument/2006/relationships/slide" Target="slides/slide586.xml"/><Relationship Id="rId710" Type="http://schemas.openxmlformats.org/officeDocument/2006/relationships/tableStyles" Target="tableStyles.xml"/><Relationship Id="rId8" Type="http://schemas.openxmlformats.org/officeDocument/2006/relationships/slide" Target="slides/slide7.xml"/><Relationship Id="rId142" Type="http://schemas.openxmlformats.org/officeDocument/2006/relationships/slide" Target="slides/slide141.xml"/><Relationship Id="rId184" Type="http://schemas.openxmlformats.org/officeDocument/2006/relationships/slide" Target="slides/slide183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447" Type="http://schemas.openxmlformats.org/officeDocument/2006/relationships/slide" Target="slides/slide446.xml"/><Relationship Id="rId612" Type="http://schemas.openxmlformats.org/officeDocument/2006/relationships/slide" Target="slides/slide611.xml"/><Relationship Id="rId251" Type="http://schemas.openxmlformats.org/officeDocument/2006/relationships/slide" Target="slides/slide250.xml"/><Relationship Id="rId489" Type="http://schemas.openxmlformats.org/officeDocument/2006/relationships/slide" Target="slides/slide488.xml"/><Relationship Id="rId654" Type="http://schemas.openxmlformats.org/officeDocument/2006/relationships/slide" Target="slides/slide653.xml"/><Relationship Id="rId696" Type="http://schemas.openxmlformats.org/officeDocument/2006/relationships/slide" Target="slides/slide695.xml"/><Relationship Id="rId46" Type="http://schemas.openxmlformats.org/officeDocument/2006/relationships/slide" Target="slides/slide45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49" Type="http://schemas.openxmlformats.org/officeDocument/2006/relationships/slide" Target="slides/slide348.xml"/><Relationship Id="rId514" Type="http://schemas.openxmlformats.org/officeDocument/2006/relationships/slide" Target="slides/slide513.xml"/><Relationship Id="rId556" Type="http://schemas.openxmlformats.org/officeDocument/2006/relationships/slide" Target="slides/slide555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3" Type="http://schemas.openxmlformats.org/officeDocument/2006/relationships/slide" Target="slides/slide152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416" Type="http://schemas.openxmlformats.org/officeDocument/2006/relationships/slide" Target="slides/slide415.xml"/><Relationship Id="rId598" Type="http://schemas.openxmlformats.org/officeDocument/2006/relationships/slide" Target="slides/slide597.xml"/><Relationship Id="rId220" Type="http://schemas.openxmlformats.org/officeDocument/2006/relationships/slide" Target="slides/slide219.xml"/><Relationship Id="rId458" Type="http://schemas.openxmlformats.org/officeDocument/2006/relationships/slide" Target="slides/slide457.xml"/><Relationship Id="rId623" Type="http://schemas.openxmlformats.org/officeDocument/2006/relationships/slide" Target="slides/slide622.xml"/><Relationship Id="rId665" Type="http://schemas.openxmlformats.org/officeDocument/2006/relationships/slide" Target="slides/slide664.xml"/><Relationship Id="rId15" Type="http://schemas.openxmlformats.org/officeDocument/2006/relationships/slide" Target="slides/slide14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318" Type="http://schemas.openxmlformats.org/officeDocument/2006/relationships/slide" Target="slides/slide317.xml"/><Relationship Id="rId525" Type="http://schemas.openxmlformats.org/officeDocument/2006/relationships/slide" Target="slides/slide524.xml"/><Relationship Id="rId567" Type="http://schemas.openxmlformats.org/officeDocument/2006/relationships/slide" Target="slides/slide566.xml"/><Relationship Id="rId99" Type="http://schemas.openxmlformats.org/officeDocument/2006/relationships/slide" Target="slides/slide98.xml"/><Relationship Id="rId122" Type="http://schemas.openxmlformats.org/officeDocument/2006/relationships/slide" Target="slides/slide121.xml"/><Relationship Id="rId164" Type="http://schemas.openxmlformats.org/officeDocument/2006/relationships/slide" Target="slides/slide163.xml"/><Relationship Id="rId371" Type="http://schemas.openxmlformats.org/officeDocument/2006/relationships/slide" Target="slides/slide370.xml"/><Relationship Id="rId427" Type="http://schemas.openxmlformats.org/officeDocument/2006/relationships/slide" Target="slides/slide426.xml"/><Relationship Id="rId469" Type="http://schemas.openxmlformats.org/officeDocument/2006/relationships/slide" Target="slides/slide468.xml"/><Relationship Id="rId634" Type="http://schemas.openxmlformats.org/officeDocument/2006/relationships/slide" Target="slides/slide633.xml"/><Relationship Id="rId676" Type="http://schemas.openxmlformats.org/officeDocument/2006/relationships/slide" Target="slides/slide67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73" Type="http://schemas.openxmlformats.org/officeDocument/2006/relationships/slide" Target="slides/slide272.xml"/><Relationship Id="rId329" Type="http://schemas.openxmlformats.org/officeDocument/2006/relationships/slide" Target="slides/slide328.xml"/><Relationship Id="rId480" Type="http://schemas.openxmlformats.org/officeDocument/2006/relationships/slide" Target="slides/slide479.xml"/><Relationship Id="rId536" Type="http://schemas.openxmlformats.org/officeDocument/2006/relationships/slide" Target="slides/slide535.xml"/><Relationship Id="rId701" Type="http://schemas.openxmlformats.org/officeDocument/2006/relationships/slide" Target="slides/slide700.xml"/><Relationship Id="rId68" Type="http://schemas.openxmlformats.org/officeDocument/2006/relationships/slide" Target="slides/slide67.xml"/><Relationship Id="rId133" Type="http://schemas.openxmlformats.org/officeDocument/2006/relationships/slide" Target="slides/slide132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578" Type="http://schemas.openxmlformats.org/officeDocument/2006/relationships/slide" Target="slides/slide577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38" Type="http://schemas.openxmlformats.org/officeDocument/2006/relationships/slide" Target="slides/slide437.xml"/><Relationship Id="rId603" Type="http://schemas.openxmlformats.org/officeDocument/2006/relationships/slide" Target="slides/slide602.xml"/><Relationship Id="rId645" Type="http://schemas.openxmlformats.org/officeDocument/2006/relationships/slide" Target="slides/slide644.xml"/><Relationship Id="rId687" Type="http://schemas.openxmlformats.org/officeDocument/2006/relationships/slide" Target="slides/slide686.xml"/><Relationship Id="rId242" Type="http://schemas.openxmlformats.org/officeDocument/2006/relationships/slide" Target="slides/slide241.xml"/><Relationship Id="rId284" Type="http://schemas.openxmlformats.org/officeDocument/2006/relationships/slide" Target="slides/slide283.xml"/><Relationship Id="rId491" Type="http://schemas.openxmlformats.org/officeDocument/2006/relationships/slide" Target="slides/slide490.xml"/><Relationship Id="rId505" Type="http://schemas.openxmlformats.org/officeDocument/2006/relationships/slide" Target="slides/slide504.xml"/><Relationship Id="rId37" Type="http://schemas.openxmlformats.org/officeDocument/2006/relationships/slide" Target="slides/slide36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44" Type="http://schemas.openxmlformats.org/officeDocument/2006/relationships/slide" Target="slides/slide143.xml"/><Relationship Id="rId547" Type="http://schemas.openxmlformats.org/officeDocument/2006/relationships/slide" Target="slides/slide546.xml"/><Relationship Id="rId589" Type="http://schemas.openxmlformats.org/officeDocument/2006/relationships/slide" Target="slides/slide588.xml"/><Relationship Id="rId90" Type="http://schemas.openxmlformats.org/officeDocument/2006/relationships/slide" Target="slides/slide89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449" Type="http://schemas.openxmlformats.org/officeDocument/2006/relationships/slide" Target="slides/slide448.xml"/><Relationship Id="rId614" Type="http://schemas.openxmlformats.org/officeDocument/2006/relationships/slide" Target="slides/slide613.xml"/><Relationship Id="rId656" Type="http://schemas.openxmlformats.org/officeDocument/2006/relationships/slide" Target="slides/slide655.xml"/><Relationship Id="rId211" Type="http://schemas.openxmlformats.org/officeDocument/2006/relationships/slide" Target="slides/slide210.xml"/><Relationship Id="rId253" Type="http://schemas.openxmlformats.org/officeDocument/2006/relationships/slide" Target="slides/slide252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460" Type="http://schemas.openxmlformats.org/officeDocument/2006/relationships/slide" Target="slides/slide459.xml"/><Relationship Id="rId516" Type="http://schemas.openxmlformats.org/officeDocument/2006/relationships/slide" Target="slides/slide515.xml"/><Relationship Id="rId698" Type="http://schemas.openxmlformats.org/officeDocument/2006/relationships/slide" Target="slides/slide697.xml"/><Relationship Id="rId48" Type="http://schemas.openxmlformats.org/officeDocument/2006/relationships/slide" Target="slides/slide47.xml"/><Relationship Id="rId113" Type="http://schemas.openxmlformats.org/officeDocument/2006/relationships/slide" Target="slides/slide112.xml"/><Relationship Id="rId320" Type="http://schemas.openxmlformats.org/officeDocument/2006/relationships/slide" Target="slides/slide319.xml"/><Relationship Id="rId558" Type="http://schemas.openxmlformats.org/officeDocument/2006/relationships/slide" Target="slides/slide557.xml"/><Relationship Id="rId155" Type="http://schemas.openxmlformats.org/officeDocument/2006/relationships/slide" Target="slides/slide154.xml"/><Relationship Id="rId197" Type="http://schemas.openxmlformats.org/officeDocument/2006/relationships/slide" Target="slides/slide196.xml"/><Relationship Id="rId362" Type="http://schemas.openxmlformats.org/officeDocument/2006/relationships/slide" Target="slides/slide361.xml"/><Relationship Id="rId418" Type="http://schemas.openxmlformats.org/officeDocument/2006/relationships/slide" Target="slides/slide417.xml"/><Relationship Id="rId625" Type="http://schemas.openxmlformats.org/officeDocument/2006/relationships/slide" Target="slides/slide624.xml"/><Relationship Id="rId222" Type="http://schemas.openxmlformats.org/officeDocument/2006/relationships/slide" Target="slides/slide221.xml"/><Relationship Id="rId264" Type="http://schemas.openxmlformats.org/officeDocument/2006/relationships/slide" Target="slides/slide263.xml"/><Relationship Id="rId471" Type="http://schemas.openxmlformats.org/officeDocument/2006/relationships/slide" Target="slides/slide470.xml"/><Relationship Id="rId667" Type="http://schemas.openxmlformats.org/officeDocument/2006/relationships/slide" Target="slides/slide666.xml"/><Relationship Id="rId17" Type="http://schemas.openxmlformats.org/officeDocument/2006/relationships/slide" Target="slides/slide16.xml"/><Relationship Id="rId59" Type="http://schemas.openxmlformats.org/officeDocument/2006/relationships/slide" Target="slides/slide58.xml"/><Relationship Id="rId124" Type="http://schemas.openxmlformats.org/officeDocument/2006/relationships/slide" Target="slides/slide123.xml"/><Relationship Id="rId527" Type="http://schemas.openxmlformats.org/officeDocument/2006/relationships/slide" Target="slides/slide526.xml"/><Relationship Id="rId569" Type="http://schemas.openxmlformats.org/officeDocument/2006/relationships/slide" Target="slides/slide568.xml"/><Relationship Id="rId70" Type="http://schemas.openxmlformats.org/officeDocument/2006/relationships/slide" Target="slides/slide69.xml"/><Relationship Id="rId166" Type="http://schemas.openxmlformats.org/officeDocument/2006/relationships/slide" Target="slides/slide165.xml"/><Relationship Id="rId331" Type="http://schemas.openxmlformats.org/officeDocument/2006/relationships/slide" Target="slides/slide330.xml"/><Relationship Id="rId373" Type="http://schemas.openxmlformats.org/officeDocument/2006/relationships/slide" Target="slides/slide372.xml"/><Relationship Id="rId429" Type="http://schemas.openxmlformats.org/officeDocument/2006/relationships/slide" Target="slides/slide428.xml"/><Relationship Id="rId580" Type="http://schemas.openxmlformats.org/officeDocument/2006/relationships/slide" Target="slides/slide579.xml"/><Relationship Id="rId636" Type="http://schemas.openxmlformats.org/officeDocument/2006/relationships/slide" Target="slides/slide635.xml"/><Relationship Id="rId1" Type="http://schemas.openxmlformats.org/officeDocument/2006/relationships/slideMaster" Target="slideMasters/slideMaster1.xml"/><Relationship Id="rId233" Type="http://schemas.openxmlformats.org/officeDocument/2006/relationships/slide" Target="slides/slide232.xml"/><Relationship Id="rId440" Type="http://schemas.openxmlformats.org/officeDocument/2006/relationships/slide" Target="slides/slide439.xml"/><Relationship Id="rId678" Type="http://schemas.openxmlformats.org/officeDocument/2006/relationships/slide" Target="slides/slide677.xml"/><Relationship Id="rId28" Type="http://schemas.openxmlformats.org/officeDocument/2006/relationships/slide" Target="slides/slide27.xml"/><Relationship Id="rId275" Type="http://schemas.openxmlformats.org/officeDocument/2006/relationships/slide" Target="slides/slide274.xml"/><Relationship Id="rId300" Type="http://schemas.openxmlformats.org/officeDocument/2006/relationships/slide" Target="slides/slide299.xml"/><Relationship Id="rId482" Type="http://schemas.openxmlformats.org/officeDocument/2006/relationships/slide" Target="slides/slide481.xml"/><Relationship Id="rId538" Type="http://schemas.openxmlformats.org/officeDocument/2006/relationships/slide" Target="slides/slide537.xml"/><Relationship Id="rId703" Type="http://schemas.openxmlformats.org/officeDocument/2006/relationships/slide" Target="slides/slide702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77" Type="http://schemas.openxmlformats.org/officeDocument/2006/relationships/slide" Target="slides/slide176.xml"/><Relationship Id="rId342" Type="http://schemas.openxmlformats.org/officeDocument/2006/relationships/slide" Target="slides/slide341.xml"/><Relationship Id="rId384" Type="http://schemas.openxmlformats.org/officeDocument/2006/relationships/slide" Target="slides/slide383.xml"/><Relationship Id="rId591" Type="http://schemas.openxmlformats.org/officeDocument/2006/relationships/slide" Target="slides/slide590.xml"/><Relationship Id="rId605" Type="http://schemas.openxmlformats.org/officeDocument/2006/relationships/slide" Target="slides/slide604.xml"/><Relationship Id="rId202" Type="http://schemas.openxmlformats.org/officeDocument/2006/relationships/slide" Target="slides/slide201.xml"/><Relationship Id="rId244" Type="http://schemas.openxmlformats.org/officeDocument/2006/relationships/slide" Target="slides/slide243.xml"/><Relationship Id="rId647" Type="http://schemas.openxmlformats.org/officeDocument/2006/relationships/slide" Target="slides/slide646.xml"/><Relationship Id="rId689" Type="http://schemas.openxmlformats.org/officeDocument/2006/relationships/slide" Target="slides/slide688.xml"/><Relationship Id="rId39" Type="http://schemas.openxmlformats.org/officeDocument/2006/relationships/slide" Target="slides/slide38.xml"/><Relationship Id="rId286" Type="http://schemas.openxmlformats.org/officeDocument/2006/relationships/slide" Target="slides/slide285.xml"/><Relationship Id="rId451" Type="http://schemas.openxmlformats.org/officeDocument/2006/relationships/slide" Target="slides/slide450.xml"/><Relationship Id="rId493" Type="http://schemas.openxmlformats.org/officeDocument/2006/relationships/slide" Target="slides/slide492.xml"/><Relationship Id="rId507" Type="http://schemas.openxmlformats.org/officeDocument/2006/relationships/slide" Target="slides/slide506.xml"/><Relationship Id="rId549" Type="http://schemas.openxmlformats.org/officeDocument/2006/relationships/slide" Target="slides/slide54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46" Type="http://schemas.openxmlformats.org/officeDocument/2006/relationships/slide" Target="slides/slide145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53" Type="http://schemas.openxmlformats.org/officeDocument/2006/relationships/slide" Target="slides/slide352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560" Type="http://schemas.openxmlformats.org/officeDocument/2006/relationships/slide" Target="slides/slide559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420" Type="http://schemas.openxmlformats.org/officeDocument/2006/relationships/slide" Target="slides/slide419.xml"/><Relationship Id="rId616" Type="http://schemas.openxmlformats.org/officeDocument/2006/relationships/slide" Target="slides/slide615.xml"/><Relationship Id="rId658" Type="http://schemas.openxmlformats.org/officeDocument/2006/relationships/slide" Target="slides/slide657.xml"/><Relationship Id="rId255" Type="http://schemas.openxmlformats.org/officeDocument/2006/relationships/slide" Target="slides/slide254.xml"/><Relationship Id="rId297" Type="http://schemas.openxmlformats.org/officeDocument/2006/relationships/slide" Target="slides/slide296.xml"/><Relationship Id="rId462" Type="http://schemas.openxmlformats.org/officeDocument/2006/relationships/slide" Target="slides/slide461.xml"/><Relationship Id="rId518" Type="http://schemas.openxmlformats.org/officeDocument/2006/relationships/slide" Target="slides/slide517.xml"/><Relationship Id="rId115" Type="http://schemas.openxmlformats.org/officeDocument/2006/relationships/slide" Target="slides/slide114.xml"/><Relationship Id="rId157" Type="http://schemas.openxmlformats.org/officeDocument/2006/relationships/slide" Target="slides/slide156.xml"/><Relationship Id="rId322" Type="http://schemas.openxmlformats.org/officeDocument/2006/relationships/slide" Target="slides/slide321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199" Type="http://schemas.openxmlformats.org/officeDocument/2006/relationships/slide" Target="slides/slide198.xml"/><Relationship Id="rId571" Type="http://schemas.openxmlformats.org/officeDocument/2006/relationships/slide" Target="slides/slide570.xml"/><Relationship Id="rId627" Type="http://schemas.openxmlformats.org/officeDocument/2006/relationships/slide" Target="slides/slide626.xml"/><Relationship Id="rId669" Type="http://schemas.openxmlformats.org/officeDocument/2006/relationships/slide" Target="slides/slide66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66" Type="http://schemas.openxmlformats.org/officeDocument/2006/relationships/slide" Target="slides/slide265.xml"/><Relationship Id="rId431" Type="http://schemas.openxmlformats.org/officeDocument/2006/relationships/slide" Target="slides/slide430.xml"/><Relationship Id="rId473" Type="http://schemas.openxmlformats.org/officeDocument/2006/relationships/slide" Target="slides/slide472.xml"/><Relationship Id="rId529" Type="http://schemas.openxmlformats.org/officeDocument/2006/relationships/slide" Target="slides/slide528.xml"/><Relationship Id="rId680" Type="http://schemas.openxmlformats.org/officeDocument/2006/relationships/slide" Target="slides/slide67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2324-56FE-47D4-8FB1-5DBF7EA01B70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23B6-5B11-48A1-A06A-BEBF26141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Accompaniment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Approximately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Semester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Intelligence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Charitable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Deductible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Compatible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Resemblance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Intercept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Profound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Proclaim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Authentic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Knowledgeable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Solemn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Eminent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Caricature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Mechanisms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Magically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Chandelier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Authenticate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Efficient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Expression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Occurrence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Convenience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Maraca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Rambunctious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Auxiliary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Beneficial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Poncho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Indigo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Cafeteria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Bookkeeper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Presume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Kayak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Anchor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Delicate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Benevolent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Veterinarian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Mortgage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Temperamental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Consequences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Adversity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Coexist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Negotiate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Congestion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Blasphemous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Sufficient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Hideous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Mannequin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Aerobics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Abnormal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Cooperate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Eventually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Celestial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Gingham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Reassure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Paraphernalia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Introvert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Disposable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Cerebral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Imposing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Overrated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Automatically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Substantial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Suspend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Suspension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Khaki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Awkward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Pueblo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Chaotic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Bureau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Yacht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Efficient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Repercussion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Imminent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Adjourn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Bungalow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Drowned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Adjacent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Adhesive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Provocative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Intersection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Existence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Refrigerator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Accomplice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Chastise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Allergic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Accuracy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Artifact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Extrovert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Controversy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Diversion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Decompose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Coordination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Cohesive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Influential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Complicate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Conservation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Manipulative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Hesitate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Manufacture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Perspiration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Clique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Acquaintance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Extraordinary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Conscience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Susceptible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onventional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Circumvent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Benefactor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Facilitate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Conceivable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Vice versa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Centipede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Pedestal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Sleepiness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Especially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Intervene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Courageous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Ridiculous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Hazardous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Pedigree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Ambulance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Magnificent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Extravagant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Telethon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Conscientious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Hindrance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Monstrous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Tuxedo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Unsanitary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Forward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Afterwards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Pedometer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Aggravate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Marathon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Gullible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Consciousness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Inevitable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Democracy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Outrageous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Suspicious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Miscellaneous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Judgment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Manipulate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Emancipate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Correspondence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Conspire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Spiritual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Hors d’oeuvre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Encouragement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Entrepreneur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Justify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Guarantee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Acknowledgment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Cantaloupe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Parliament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Aisle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Bizarre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Stubbornness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Cleanliness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Advantageous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Choreograph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Achievement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Deprivation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Manatee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Forfeit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Porcelain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Limousine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Karate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Jukebox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Supposed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Ambidextrous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Instinctive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Jeopardize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Acquittal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Disastrous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Prestige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Amateur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Calligraphy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Rodeo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Snorkel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Mischievous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Pastime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Remembrance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Disastrous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Distinction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Disintegrate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Sophomore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Liberal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Manuscript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Photography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Revoke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Vocalize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Dominant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Jurisdiction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Hypocrite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Demographic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Epidemic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Atrocious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Apprehend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Exclamation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Detain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Detention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Comprehension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Elicit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Intrude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Ferocious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Turquoise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Nuisance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Sergeant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Counterfeit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Connoisseur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Silhouette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Archaeology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Liaison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Elimination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Subterranean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Subordinate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Superimpose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Submarine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Transparent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Transcript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Transmit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Supersonic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Umbrella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Embroidery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Origami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Toboggan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Safari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Tambourine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Ukulele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Machete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Foreseeable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Indestructible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Perseverance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Mileage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Escapade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Moisture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Eloquent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Subscribe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Postscript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Inscription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Biography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Espionage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Advocate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Invoke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Tranquil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Sentimental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Conference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Sensational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Resentment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Etiquette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Sensitivity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Sustain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Antisocial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Antiseptic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Antibiotic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Interfere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Intramural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Exaggeration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Tranquility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Intuitive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Stability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Victorious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Superstition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Submerge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Flammable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Noticeable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Affiliation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Exemplary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Endurance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Acreage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Metabolism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Enclosure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Mementos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Expedient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Mosquitoes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Criteria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Envelope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Envelop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Interchangeable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Croquet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Expunge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Hydrogen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Dehydrated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Synchronize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Thermometer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Diameter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Speedometer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Preferred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Fictitious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Destructive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Obstruction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Consensus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Antihistamine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Interdisciplinary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Embarrassment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Unnecessary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Finesse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Occasionally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Trespass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Dismissed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Accompany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Immediately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Congratulations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Fluorescent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Circumstance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Tremendous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Thoroughly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Retrieve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Glimpse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Ghettos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Pistachios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Sisters-in-law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Gruesome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Stimuli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Sustenance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Pertain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Pertinent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Centimeter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Hydraulic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Hydroelectric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Hideous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Chronological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Thermostat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Barometer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Symmetry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Preoccupation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Insufficient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Subcommittee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Transfusion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Supernatural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Hindrance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Supersede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Superficial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Exaggerate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Possessive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Aggressive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Compassionate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Cancellation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Commemorate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Moccasin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Inconsolable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Accumulate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Dilemma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Appropriate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Kaleidoscope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Surveillance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Inconceivable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Constellation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Wreckage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Vandalism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Mannerism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Indispensable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Sculpture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Failure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Weird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Mediocre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Perception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Irrelevant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Insufficient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Deceitful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ccordion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Preposterous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Masonry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Triathlon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Zoology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Aluminate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Irrelevant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Reoccur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Sovereign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Spacious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Spontaneous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Justifiable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Tribune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Pronunciation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Autistic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Liaison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Urgency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Contagious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Cruel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Fortify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Repulsive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Magnificence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Embryo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Eccentric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Diligent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Devastate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Amplify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Aloof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Stealthily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Flaunt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Bankrupt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Maintenance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Horoscope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Gratify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Gratify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Immobile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Heritage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Martyr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Perimeter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Encyclopedia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Insurgent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Lethargic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Martial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Envelope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Obscure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Stagnant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Metamorphosis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Sanitary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Rupture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Insidious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Abridge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Absurd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Nonchalance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Cohesive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Coincide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Decipher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Dehydrate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Deviate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Elapse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Epitaph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Ambassador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Notoriety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Fabricate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Fiasco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Frugal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Genealogy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Gourd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Suede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Caricature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Toll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Occasionally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Oxygen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Belittle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Eccentric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Facilitate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Tangible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Infamy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Relegate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Tentative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Partiality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Zealous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Nullify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Supercilious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Amiable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Innumerable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Resignation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Frivolous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Condone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Hypothetical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Pediatrician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Disparity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Elusive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Emptying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Provisional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Assumption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Inequality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Identification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Muscular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Philanthropist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Counterbalance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Pleasant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Beneficial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Enthusiasm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Solicitation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Propound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Especially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Disposition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Premonition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Reputation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Pacify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Marred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Charisma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Daunt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Impartial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Negligence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Precipitate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Aptitude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Obscure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Primitive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Tantrum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Alliteration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Provoke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Charisma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Reiterate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Botanical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Bestow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Bogus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Proximity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Boisterous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Bureau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Apathy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Notorious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Arbitrary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Parody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Quizzical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Grandiose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Depot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Juxtaposition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Juvenile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Lather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Lasagna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Northerly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Optometry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Recipient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Knead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Asthma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Amateur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Gauge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Height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Maneuver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Mischievous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Personnel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Ambiguous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Redundant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Rhythm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Across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Parentheses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Interpret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Jewelry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Library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Remembrance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Renegade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Renovate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Retaliate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Sabotage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Scavenger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Significance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Strenuous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Animosity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Subsequent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Surgeon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Surveillance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Technician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Technique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Tedious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Tenuous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Tirade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Apparatus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Transcend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Turbulence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Unanimous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Uncanny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Undoubtedly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Unforgettable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Volatile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Granddaughter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706</Words>
  <Application>Microsoft Office PowerPoint</Application>
  <PresentationFormat>On-screen Show (4:3)</PresentationFormat>
  <Paragraphs>704</Paragraphs>
  <Slides>705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705</vt:i4>
      </vt:variant>
    </vt:vector>
  </HeadingPairs>
  <TitlesOfParts>
    <vt:vector size="706" baseType="lpstr">
      <vt:lpstr>Office Theme</vt:lpstr>
      <vt:lpstr>Accompaniment</vt:lpstr>
      <vt:lpstr>Accomplice</vt:lpstr>
      <vt:lpstr>Acquittal</vt:lpstr>
      <vt:lpstr>Affiliation</vt:lpstr>
      <vt:lpstr>Altercation</vt:lpstr>
      <vt:lpstr>Ambassador</vt:lpstr>
      <vt:lpstr>Ambiguous</vt:lpstr>
      <vt:lpstr>Animosity</vt:lpstr>
      <vt:lpstr>Apparatus</vt:lpstr>
      <vt:lpstr>Approximately</vt:lpstr>
      <vt:lpstr>Authentic </vt:lpstr>
      <vt:lpstr>Authenticate </vt:lpstr>
      <vt:lpstr>Auxiliary </vt:lpstr>
      <vt:lpstr>Benevolent</vt:lpstr>
      <vt:lpstr>Blasphemous</vt:lpstr>
      <vt:lpstr>Celestial </vt:lpstr>
      <vt:lpstr>Cerebral</vt:lpstr>
      <vt:lpstr>Chaotic </vt:lpstr>
      <vt:lpstr>Chasm </vt:lpstr>
      <vt:lpstr>Chastise </vt:lpstr>
      <vt:lpstr>Chronic </vt:lpstr>
      <vt:lpstr>Clique </vt:lpstr>
      <vt:lpstr>Conceivable </vt:lpstr>
      <vt:lpstr>Concurrent </vt:lpstr>
      <vt:lpstr>Conscientious </vt:lpstr>
      <vt:lpstr>Consciousness </vt:lpstr>
      <vt:lpstr>Correspondence </vt:lpstr>
      <vt:lpstr>Curriculum </vt:lpstr>
      <vt:lpstr>Deprivation </vt:lpstr>
      <vt:lpstr>Disastrous </vt:lpstr>
      <vt:lpstr>Distinction </vt:lpstr>
      <vt:lpstr>Dominant </vt:lpstr>
      <vt:lpstr>Elicit </vt:lpstr>
      <vt:lpstr>Elimination </vt:lpstr>
      <vt:lpstr>Embroidery </vt:lpstr>
      <vt:lpstr>Escapade </vt:lpstr>
      <vt:lpstr>Espionage </vt:lpstr>
      <vt:lpstr>Etiquette </vt:lpstr>
      <vt:lpstr>Exaggeration </vt:lpstr>
      <vt:lpstr>Exemplary </vt:lpstr>
      <vt:lpstr>Expedient </vt:lpstr>
      <vt:lpstr>Expunge </vt:lpstr>
      <vt:lpstr>Fictitious </vt:lpstr>
      <vt:lpstr>Finesse </vt:lpstr>
      <vt:lpstr>Fluorescent </vt:lpstr>
      <vt:lpstr>Gruesome </vt:lpstr>
      <vt:lpstr>Hideous </vt:lpstr>
      <vt:lpstr>Hindrance </vt:lpstr>
      <vt:lpstr>Inconsolable </vt:lpstr>
      <vt:lpstr>Indispensable </vt:lpstr>
      <vt:lpstr>Insufficient </vt:lpstr>
      <vt:lpstr>Irrelevant</vt:lpstr>
      <vt:lpstr>Justifiable </vt:lpstr>
      <vt:lpstr>Liaison </vt:lpstr>
      <vt:lpstr>Magnificence </vt:lpstr>
      <vt:lpstr>Maintenance </vt:lpstr>
      <vt:lpstr>Martyr </vt:lpstr>
      <vt:lpstr>Metamorphosis </vt:lpstr>
      <vt:lpstr>Nonchalance </vt:lpstr>
      <vt:lpstr>Notoriety </vt:lpstr>
      <vt:lpstr>Occasionally </vt:lpstr>
      <vt:lpstr>Partiality </vt:lpstr>
      <vt:lpstr>Pediatrician </vt:lpstr>
      <vt:lpstr>Philanthropist </vt:lpstr>
      <vt:lpstr>Premonition </vt:lpstr>
      <vt:lpstr>Primitive </vt:lpstr>
      <vt:lpstr>Proximity </vt:lpstr>
      <vt:lpstr>Quizzical </vt:lpstr>
      <vt:lpstr>Recipient </vt:lpstr>
      <vt:lpstr>Redundant </vt:lpstr>
      <vt:lpstr>Remembrance </vt:lpstr>
      <vt:lpstr>Renegade </vt:lpstr>
      <vt:lpstr>Renovate </vt:lpstr>
      <vt:lpstr>Respite </vt:lpstr>
      <vt:lpstr>Retaliate </vt:lpstr>
      <vt:lpstr>Sabotage </vt:lpstr>
      <vt:lpstr>Scavenger </vt:lpstr>
      <vt:lpstr>Significance </vt:lpstr>
      <vt:lpstr>Strenuous </vt:lpstr>
      <vt:lpstr>Subsequent </vt:lpstr>
      <vt:lpstr>Summarize </vt:lpstr>
      <vt:lpstr>Surgeon </vt:lpstr>
      <vt:lpstr>Surveillance </vt:lpstr>
      <vt:lpstr>Synthesis </vt:lpstr>
      <vt:lpstr>Technician </vt:lpstr>
      <vt:lpstr>Technique </vt:lpstr>
      <vt:lpstr>Tedious </vt:lpstr>
      <vt:lpstr>Tenuous </vt:lpstr>
      <vt:lpstr>Tirade </vt:lpstr>
      <vt:lpstr>Transcend </vt:lpstr>
      <vt:lpstr>Transient </vt:lpstr>
      <vt:lpstr>Turbulence </vt:lpstr>
      <vt:lpstr>Unanimous </vt:lpstr>
      <vt:lpstr>Uncanny </vt:lpstr>
      <vt:lpstr>Undoubtedly </vt:lpstr>
      <vt:lpstr>Unforgettable </vt:lpstr>
      <vt:lpstr>Volatile </vt:lpstr>
      <vt:lpstr>Vulnerable </vt:lpstr>
      <vt:lpstr>Granddaughter </vt:lpstr>
      <vt:lpstr>Semester </vt:lpstr>
      <vt:lpstr>Intelligence </vt:lpstr>
      <vt:lpstr>Charitable </vt:lpstr>
      <vt:lpstr>Deductible </vt:lpstr>
      <vt:lpstr>Compatible </vt:lpstr>
      <vt:lpstr>Resemblance </vt:lpstr>
      <vt:lpstr>Intercept </vt:lpstr>
      <vt:lpstr>Prologue </vt:lpstr>
      <vt:lpstr>Profound </vt:lpstr>
      <vt:lpstr>Proclaim </vt:lpstr>
      <vt:lpstr>Knowledgeable</vt:lpstr>
      <vt:lpstr>Solemn </vt:lpstr>
      <vt:lpstr>Eminent </vt:lpstr>
      <vt:lpstr>Caricature </vt:lpstr>
      <vt:lpstr>Mechanisms </vt:lpstr>
      <vt:lpstr>Magically </vt:lpstr>
      <vt:lpstr>Chandelier </vt:lpstr>
      <vt:lpstr>Realize </vt:lpstr>
      <vt:lpstr>Government </vt:lpstr>
      <vt:lpstr>Probably </vt:lpstr>
      <vt:lpstr>Efficient </vt:lpstr>
      <vt:lpstr>Expression </vt:lpstr>
      <vt:lpstr>Occurrence </vt:lpstr>
      <vt:lpstr>Convenience </vt:lpstr>
      <vt:lpstr>Competence </vt:lpstr>
      <vt:lpstr>Maraca </vt:lpstr>
      <vt:lpstr>Rambunctious </vt:lpstr>
      <vt:lpstr>Adventurous </vt:lpstr>
      <vt:lpstr>Capture </vt:lpstr>
      <vt:lpstr>Questionable </vt:lpstr>
      <vt:lpstr>Beneficial </vt:lpstr>
      <vt:lpstr>Poncho </vt:lpstr>
      <vt:lpstr>Indigo </vt:lpstr>
      <vt:lpstr>Cafeteria </vt:lpstr>
      <vt:lpstr>Bookkeeper </vt:lpstr>
      <vt:lpstr>Infer </vt:lpstr>
      <vt:lpstr>Presume </vt:lpstr>
      <vt:lpstr>Kayak </vt:lpstr>
      <vt:lpstr>Anchor </vt:lpstr>
      <vt:lpstr>Delicate </vt:lpstr>
      <vt:lpstr>Veterinarian </vt:lpstr>
      <vt:lpstr>Mortgage </vt:lpstr>
      <vt:lpstr>Temperamental </vt:lpstr>
      <vt:lpstr>Consequences </vt:lpstr>
      <vt:lpstr>Adversity </vt:lpstr>
      <vt:lpstr>Coexist </vt:lpstr>
      <vt:lpstr>Community </vt:lpstr>
      <vt:lpstr>Negotiate </vt:lpstr>
      <vt:lpstr>Posture </vt:lpstr>
      <vt:lpstr>Congestion </vt:lpstr>
      <vt:lpstr>Sufficient </vt:lpstr>
      <vt:lpstr>Criticism </vt:lpstr>
      <vt:lpstr>Hideous </vt:lpstr>
      <vt:lpstr>Mannequin </vt:lpstr>
      <vt:lpstr>Aerobics </vt:lpstr>
      <vt:lpstr>Abnormal </vt:lpstr>
      <vt:lpstr>Addition </vt:lpstr>
      <vt:lpstr>Cooperate </vt:lpstr>
      <vt:lpstr>Prevention </vt:lpstr>
      <vt:lpstr>Eventually </vt:lpstr>
      <vt:lpstr>Estate </vt:lpstr>
      <vt:lpstr>Gingham </vt:lpstr>
      <vt:lpstr>Ancient </vt:lpstr>
      <vt:lpstr>Spacious </vt:lpstr>
      <vt:lpstr>Reassure </vt:lpstr>
      <vt:lpstr>Initiation </vt:lpstr>
      <vt:lpstr>Paraphernalia </vt:lpstr>
      <vt:lpstr>Advertisement </vt:lpstr>
      <vt:lpstr>Introvert </vt:lpstr>
      <vt:lpstr>Disposable </vt:lpstr>
      <vt:lpstr>Imposing </vt:lpstr>
      <vt:lpstr>Overrated </vt:lpstr>
      <vt:lpstr>Arctic </vt:lpstr>
      <vt:lpstr>Automatically </vt:lpstr>
      <vt:lpstr>Substantial </vt:lpstr>
      <vt:lpstr>Suspend </vt:lpstr>
      <vt:lpstr>Suspension </vt:lpstr>
      <vt:lpstr>Khaki </vt:lpstr>
      <vt:lpstr>Awkward </vt:lpstr>
      <vt:lpstr>Pueblo </vt:lpstr>
      <vt:lpstr>Bureau </vt:lpstr>
      <vt:lpstr>Yacht </vt:lpstr>
      <vt:lpstr>Efficient </vt:lpstr>
      <vt:lpstr>Repercussion </vt:lpstr>
      <vt:lpstr>Imminent </vt:lpstr>
      <vt:lpstr>Adjourn </vt:lpstr>
      <vt:lpstr>Comparable </vt:lpstr>
      <vt:lpstr>Bungalow </vt:lpstr>
      <vt:lpstr>Scientist </vt:lpstr>
      <vt:lpstr>Drowned </vt:lpstr>
      <vt:lpstr>Adjacent </vt:lpstr>
      <vt:lpstr>Adhesive </vt:lpstr>
      <vt:lpstr>Provocative </vt:lpstr>
      <vt:lpstr>Influence </vt:lpstr>
      <vt:lpstr>Confession </vt:lpstr>
      <vt:lpstr>Omit </vt:lpstr>
      <vt:lpstr>Intersection </vt:lpstr>
      <vt:lpstr>Contemporary </vt:lpstr>
      <vt:lpstr>Existence </vt:lpstr>
      <vt:lpstr>Refrigerator </vt:lpstr>
      <vt:lpstr>Allergic </vt:lpstr>
      <vt:lpstr>Discipline </vt:lpstr>
      <vt:lpstr>Accuracy </vt:lpstr>
      <vt:lpstr>Article </vt:lpstr>
      <vt:lpstr>Artifact </vt:lpstr>
      <vt:lpstr>Extrovert </vt:lpstr>
      <vt:lpstr>Controversy </vt:lpstr>
      <vt:lpstr>Diversion </vt:lpstr>
      <vt:lpstr>Decompose </vt:lpstr>
      <vt:lpstr>Proposal </vt:lpstr>
      <vt:lpstr>Coordination </vt:lpstr>
      <vt:lpstr>Cohesive </vt:lpstr>
      <vt:lpstr>Influential </vt:lpstr>
      <vt:lpstr>Complicate </vt:lpstr>
      <vt:lpstr>Conservation </vt:lpstr>
      <vt:lpstr>Manipulative </vt:lpstr>
      <vt:lpstr>Hesitate </vt:lpstr>
      <vt:lpstr>Memorable </vt:lpstr>
      <vt:lpstr>Manufacture </vt:lpstr>
      <vt:lpstr>Perspiration </vt:lpstr>
      <vt:lpstr>Acquaintance </vt:lpstr>
      <vt:lpstr>Extraordinary </vt:lpstr>
      <vt:lpstr>Conscience </vt:lpstr>
      <vt:lpstr>Susceptible </vt:lpstr>
      <vt:lpstr>Respiratory </vt:lpstr>
      <vt:lpstr>Conventional </vt:lpstr>
      <vt:lpstr>Circumvent </vt:lpstr>
      <vt:lpstr>Benefactor </vt:lpstr>
      <vt:lpstr>Faction </vt:lpstr>
      <vt:lpstr>Facilitate </vt:lpstr>
      <vt:lpstr>Vice versa </vt:lpstr>
      <vt:lpstr>Cue </vt:lpstr>
      <vt:lpstr>Corporation </vt:lpstr>
      <vt:lpstr>Corpse </vt:lpstr>
      <vt:lpstr>Centipede </vt:lpstr>
      <vt:lpstr>Pedestal </vt:lpstr>
      <vt:lpstr>Sleepiness </vt:lpstr>
      <vt:lpstr>Especially </vt:lpstr>
      <vt:lpstr>Management </vt:lpstr>
      <vt:lpstr>Intervene </vt:lpstr>
      <vt:lpstr>Callous </vt:lpstr>
      <vt:lpstr>Courageous </vt:lpstr>
      <vt:lpstr>Ridiculous </vt:lpstr>
      <vt:lpstr>Hazardous </vt:lpstr>
      <vt:lpstr>Argument </vt:lpstr>
      <vt:lpstr>Pedigree </vt:lpstr>
      <vt:lpstr>Ambulance </vt:lpstr>
      <vt:lpstr>Magnificent </vt:lpstr>
      <vt:lpstr>Extravagant </vt:lpstr>
      <vt:lpstr>Telethon </vt:lpstr>
      <vt:lpstr>Hindrance </vt:lpstr>
      <vt:lpstr>Monstrous </vt:lpstr>
      <vt:lpstr>Tuxedo </vt:lpstr>
      <vt:lpstr>Unsanitary </vt:lpstr>
      <vt:lpstr>Forward </vt:lpstr>
      <vt:lpstr>Afterwards </vt:lpstr>
      <vt:lpstr>Pedometer </vt:lpstr>
      <vt:lpstr>Aggravate </vt:lpstr>
      <vt:lpstr>Marathon </vt:lpstr>
      <vt:lpstr>Gullible </vt:lpstr>
      <vt:lpstr>Inevitable </vt:lpstr>
      <vt:lpstr>Regional </vt:lpstr>
      <vt:lpstr>Democracy </vt:lpstr>
      <vt:lpstr>Openness </vt:lpstr>
      <vt:lpstr>Outrageous </vt:lpstr>
      <vt:lpstr>Suspicious </vt:lpstr>
      <vt:lpstr>Miscellaneous </vt:lpstr>
      <vt:lpstr>Judgment </vt:lpstr>
      <vt:lpstr>Manipulate </vt:lpstr>
      <vt:lpstr>Emancipate </vt:lpstr>
      <vt:lpstr>Respiration </vt:lpstr>
      <vt:lpstr>Conspire </vt:lpstr>
      <vt:lpstr>Spiritual </vt:lpstr>
      <vt:lpstr>Hors d’oeuvre </vt:lpstr>
      <vt:lpstr>Encouragement </vt:lpstr>
      <vt:lpstr>Entrepreneur </vt:lpstr>
      <vt:lpstr>Justify </vt:lpstr>
      <vt:lpstr>Critical </vt:lpstr>
      <vt:lpstr>Guarantee </vt:lpstr>
      <vt:lpstr>Acknowledgment </vt:lpstr>
      <vt:lpstr>Cantaloupe </vt:lpstr>
      <vt:lpstr>Parliament </vt:lpstr>
      <vt:lpstr>Aisle </vt:lpstr>
      <vt:lpstr>Bizarre </vt:lpstr>
      <vt:lpstr>Engagement </vt:lpstr>
      <vt:lpstr>Stubbornness </vt:lpstr>
      <vt:lpstr>Cleanliness </vt:lpstr>
      <vt:lpstr>Advantageous </vt:lpstr>
      <vt:lpstr>Choreograph </vt:lpstr>
      <vt:lpstr>Achievement </vt:lpstr>
      <vt:lpstr>Manatee </vt:lpstr>
      <vt:lpstr>Forfeit </vt:lpstr>
      <vt:lpstr>Porcelain </vt:lpstr>
      <vt:lpstr>Limousine </vt:lpstr>
      <vt:lpstr>Karate </vt:lpstr>
      <vt:lpstr>Jukebox </vt:lpstr>
      <vt:lpstr>Supposed </vt:lpstr>
      <vt:lpstr>Ambidextrous </vt:lpstr>
      <vt:lpstr>Instinctive </vt:lpstr>
      <vt:lpstr>Jeopardize </vt:lpstr>
      <vt:lpstr>Prestige </vt:lpstr>
      <vt:lpstr>Amateur </vt:lpstr>
      <vt:lpstr>Calligraphy </vt:lpstr>
      <vt:lpstr>Rodeo </vt:lpstr>
      <vt:lpstr>Snorkel </vt:lpstr>
      <vt:lpstr>Mischievous </vt:lpstr>
      <vt:lpstr>Pastime </vt:lpstr>
      <vt:lpstr>Remembrance </vt:lpstr>
      <vt:lpstr>Presidency </vt:lpstr>
      <vt:lpstr>Disastrous </vt:lpstr>
      <vt:lpstr>Disintegrate </vt:lpstr>
      <vt:lpstr>Sophomore </vt:lpstr>
      <vt:lpstr>Liberal </vt:lpstr>
      <vt:lpstr>Brief </vt:lpstr>
      <vt:lpstr>Abstain </vt:lpstr>
      <vt:lpstr>Manuscript </vt:lpstr>
      <vt:lpstr>Paragraph </vt:lpstr>
      <vt:lpstr>Photography </vt:lpstr>
      <vt:lpstr>Revoke </vt:lpstr>
      <vt:lpstr>Vocalize </vt:lpstr>
      <vt:lpstr>Jurisdiction </vt:lpstr>
      <vt:lpstr>Hypocrite </vt:lpstr>
      <vt:lpstr>Demographic </vt:lpstr>
      <vt:lpstr>Epidemic </vt:lpstr>
      <vt:lpstr>Atrocious </vt:lpstr>
      <vt:lpstr>Apprehend </vt:lpstr>
      <vt:lpstr>Exclamation </vt:lpstr>
      <vt:lpstr>Detain </vt:lpstr>
      <vt:lpstr>Detention </vt:lpstr>
      <vt:lpstr>Comprehension </vt:lpstr>
      <vt:lpstr>Intrude </vt:lpstr>
      <vt:lpstr>Ferocious </vt:lpstr>
      <vt:lpstr>Turquoise </vt:lpstr>
      <vt:lpstr>Nuisance </vt:lpstr>
      <vt:lpstr>Sergeant </vt:lpstr>
      <vt:lpstr>Counterfeit </vt:lpstr>
      <vt:lpstr>Connoisseur </vt:lpstr>
      <vt:lpstr>Silhouette </vt:lpstr>
      <vt:lpstr>Archaeology </vt:lpstr>
      <vt:lpstr>Liaison </vt:lpstr>
      <vt:lpstr>Subterranean </vt:lpstr>
      <vt:lpstr>Subordinate </vt:lpstr>
      <vt:lpstr>Superimpose </vt:lpstr>
      <vt:lpstr>Submarine </vt:lpstr>
      <vt:lpstr>Transparent </vt:lpstr>
      <vt:lpstr>Translate </vt:lpstr>
      <vt:lpstr>Transcript </vt:lpstr>
      <vt:lpstr>Transmit </vt:lpstr>
      <vt:lpstr>Supersonic </vt:lpstr>
      <vt:lpstr>Umbrella </vt:lpstr>
      <vt:lpstr>Origami </vt:lpstr>
      <vt:lpstr>Toboggan </vt:lpstr>
      <vt:lpstr>Safari </vt:lpstr>
      <vt:lpstr>Tambourine </vt:lpstr>
      <vt:lpstr>Ukulele </vt:lpstr>
      <vt:lpstr>Machete </vt:lpstr>
      <vt:lpstr>Foreseeable </vt:lpstr>
      <vt:lpstr>Indestructible </vt:lpstr>
      <vt:lpstr>Perseverance </vt:lpstr>
      <vt:lpstr>Mileage </vt:lpstr>
      <vt:lpstr>Realism </vt:lpstr>
      <vt:lpstr>Capitalism </vt:lpstr>
      <vt:lpstr>Journalism </vt:lpstr>
      <vt:lpstr>Moisture </vt:lpstr>
      <vt:lpstr>Eloquent </vt:lpstr>
      <vt:lpstr>Subscribe </vt:lpstr>
      <vt:lpstr>Postscript </vt:lpstr>
      <vt:lpstr>Inscription </vt:lpstr>
      <vt:lpstr>Biography </vt:lpstr>
      <vt:lpstr>Vocation </vt:lpstr>
      <vt:lpstr>Advocate </vt:lpstr>
      <vt:lpstr>Invoke </vt:lpstr>
      <vt:lpstr>Differentiate </vt:lpstr>
      <vt:lpstr>Tranquil </vt:lpstr>
      <vt:lpstr>Sentimental </vt:lpstr>
      <vt:lpstr>Conference </vt:lpstr>
      <vt:lpstr>Construction </vt:lpstr>
      <vt:lpstr>Instructor </vt:lpstr>
      <vt:lpstr>Sensational </vt:lpstr>
      <vt:lpstr>Resentment </vt:lpstr>
      <vt:lpstr>Sensitivity </vt:lpstr>
      <vt:lpstr>Sustain </vt:lpstr>
      <vt:lpstr>Antisocial </vt:lpstr>
      <vt:lpstr>Antiseptic </vt:lpstr>
      <vt:lpstr>Antibiotic </vt:lpstr>
      <vt:lpstr>Intermediate </vt:lpstr>
      <vt:lpstr>Interfere </vt:lpstr>
      <vt:lpstr>Promote </vt:lpstr>
      <vt:lpstr>Intramural </vt:lpstr>
      <vt:lpstr>Immune </vt:lpstr>
      <vt:lpstr>Immunize </vt:lpstr>
      <vt:lpstr>Materialism </vt:lpstr>
      <vt:lpstr>Tranquility </vt:lpstr>
      <vt:lpstr>Intuitive </vt:lpstr>
      <vt:lpstr>Stability  </vt:lpstr>
      <vt:lpstr>Victorious </vt:lpstr>
      <vt:lpstr>Superstition </vt:lpstr>
      <vt:lpstr>Submerge </vt:lpstr>
      <vt:lpstr>Flammable </vt:lpstr>
      <vt:lpstr>Noticeable </vt:lpstr>
      <vt:lpstr>Divisible </vt:lpstr>
      <vt:lpstr>Edible </vt:lpstr>
      <vt:lpstr>Endurance </vt:lpstr>
      <vt:lpstr>Attendance </vt:lpstr>
      <vt:lpstr>Reference </vt:lpstr>
      <vt:lpstr>Acreage </vt:lpstr>
      <vt:lpstr>Metabolism </vt:lpstr>
      <vt:lpstr>Architecture </vt:lpstr>
      <vt:lpstr>Enclosure </vt:lpstr>
      <vt:lpstr>Mementos </vt:lpstr>
      <vt:lpstr>Mosquitoes </vt:lpstr>
      <vt:lpstr>Analyses </vt:lpstr>
      <vt:lpstr>Criteria </vt:lpstr>
      <vt:lpstr>Collage </vt:lpstr>
      <vt:lpstr>College </vt:lpstr>
      <vt:lpstr>Hearty </vt:lpstr>
      <vt:lpstr>Envelope </vt:lpstr>
      <vt:lpstr>Envelop </vt:lpstr>
      <vt:lpstr>Interchangeable </vt:lpstr>
      <vt:lpstr>Croquet </vt:lpstr>
      <vt:lpstr>Hydrant </vt:lpstr>
      <vt:lpstr>Hydrogen </vt:lpstr>
      <vt:lpstr>Dehydrated </vt:lpstr>
      <vt:lpstr>Chronic </vt:lpstr>
      <vt:lpstr>Synchronize </vt:lpstr>
      <vt:lpstr>Thermometer </vt:lpstr>
      <vt:lpstr>Diameter </vt:lpstr>
      <vt:lpstr>Speedometer </vt:lpstr>
      <vt:lpstr>Consent </vt:lpstr>
      <vt:lpstr>Preferred </vt:lpstr>
      <vt:lpstr>Referral </vt:lpstr>
      <vt:lpstr>Inference </vt:lpstr>
      <vt:lpstr>Destructive </vt:lpstr>
      <vt:lpstr>Obstruction </vt:lpstr>
      <vt:lpstr>Structural </vt:lpstr>
      <vt:lpstr>Consensus </vt:lpstr>
      <vt:lpstr>Antihistamine </vt:lpstr>
      <vt:lpstr>Interdisciplinary </vt:lpstr>
      <vt:lpstr>Embarrassment </vt:lpstr>
      <vt:lpstr>Unnecessary </vt:lpstr>
      <vt:lpstr>Occasionally </vt:lpstr>
      <vt:lpstr>Trespass </vt:lpstr>
      <vt:lpstr>Dismissed </vt:lpstr>
      <vt:lpstr>Accompany </vt:lpstr>
      <vt:lpstr>Immediately </vt:lpstr>
      <vt:lpstr>Congratulations </vt:lpstr>
      <vt:lpstr>Narrate </vt:lpstr>
      <vt:lpstr>Narrative </vt:lpstr>
      <vt:lpstr>Strategy </vt:lpstr>
      <vt:lpstr>Strategic </vt:lpstr>
      <vt:lpstr>Circumstance </vt:lpstr>
      <vt:lpstr>Radius </vt:lpstr>
      <vt:lpstr>Tremendous </vt:lpstr>
      <vt:lpstr>Thoroughly </vt:lpstr>
      <vt:lpstr>Retrieve </vt:lpstr>
      <vt:lpstr>Glimpse </vt:lpstr>
      <vt:lpstr>Ghettos </vt:lpstr>
      <vt:lpstr>Pistachios </vt:lpstr>
      <vt:lpstr>Sisters-in-law</vt:lpstr>
      <vt:lpstr>Diagnoses </vt:lpstr>
      <vt:lpstr>Stimuli </vt:lpstr>
      <vt:lpstr>PowerPoint Presentation</vt:lpstr>
      <vt:lpstr>Sustenance </vt:lpstr>
      <vt:lpstr>Pertain </vt:lpstr>
      <vt:lpstr>Pertinent </vt:lpstr>
      <vt:lpstr>Recession </vt:lpstr>
      <vt:lpstr>Centimeter </vt:lpstr>
      <vt:lpstr>Hydraulic </vt:lpstr>
      <vt:lpstr>Hydroelectric </vt:lpstr>
      <vt:lpstr>Chronicle </vt:lpstr>
      <vt:lpstr>Chronological </vt:lpstr>
      <vt:lpstr>Thermostat </vt:lpstr>
      <vt:lpstr>Geometry </vt:lpstr>
      <vt:lpstr>Barometer </vt:lpstr>
      <vt:lpstr>Symmetry </vt:lpstr>
      <vt:lpstr>Preoccupation </vt:lpstr>
      <vt:lpstr>Insufficient </vt:lpstr>
      <vt:lpstr>Subcommittee </vt:lpstr>
      <vt:lpstr>Transfusion </vt:lpstr>
      <vt:lpstr>Supernatural </vt:lpstr>
      <vt:lpstr>Supersede </vt:lpstr>
      <vt:lpstr>Superficial </vt:lpstr>
      <vt:lpstr>Exaggerate </vt:lpstr>
      <vt:lpstr>Possessive </vt:lpstr>
      <vt:lpstr>Aggressive </vt:lpstr>
      <vt:lpstr>Accessory </vt:lpstr>
      <vt:lpstr>Compassionate </vt:lpstr>
      <vt:lpstr>Cancellation </vt:lpstr>
      <vt:lpstr>Commemorate </vt:lpstr>
      <vt:lpstr>Moccasin </vt:lpstr>
      <vt:lpstr>Accumulate </vt:lpstr>
      <vt:lpstr>Dilemma </vt:lpstr>
      <vt:lpstr>Appropriate </vt:lpstr>
      <vt:lpstr>Kaleidoscope </vt:lpstr>
      <vt:lpstr>Surveillance </vt:lpstr>
      <vt:lpstr>Inconceivable </vt:lpstr>
      <vt:lpstr>Constellation </vt:lpstr>
      <vt:lpstr>Wreckage </vt:lpstr>
      <vt:lpstr>Vandalism </vt:lpstr>
      <vt:lpstr>Mannerism </vt:lpstr>
      <vt:lpstr>Optimism </vt:lpstr>
      <vt:lpstr>Composure </vt:lpstr>
      <vt:lpstr>Legislature </vt:lpstr>
      <vt:lpstr>Sculpture </vt:lpstr>
      <vt:lpstr>Failure </vt:lpstr>
      <vt:lpstr>Weird </vt:lpstr>
      <vt:lpstr>Mediocre </vt:lpstr>
      <vt:lpstr>Perception </vt:lpstr>
      <vt:lpstr>Irrelevant </vt:lpstr>
      <vt:lpstr>Perspective </vt:lpstr>
      <vt:lpstr>Neutral </vt:lpstr>
      <vt:lpstr>Preliminary </vt:lpstr>
      <vt:lpstr>Deceitful </vt:lpstr>
      <vt:lpstr>Accordion </vt:lpstr>
      <vt:lpstr>Preposterous </vt:lpstr>
      <vt:lpstr>Masonry</vt:lpstr>
      <vt:lpstr>Triathlon  </vt:lpstr>
      <vt:lpstr>Yolk</vt:lpstr>
      <vt:lpstr>Zoology</vt:lpstr>
      <vt:lpstr>Aluminate </vt:lpstr>
      <vt:lpstr>Descriptive</vt:lpstr>
      <vt:lpstr>Reoccur</vt:lpstr>
      <vt:lpstr>Remedy</vt:lpstr>
      <vt:lpstr>Rhyme</vt:lpstr>
      <vt:lpstr>Sepia</vt:lpstr>
      <vt:lpstr>Romeo</vt:lpstr>
      <vt:lpstr>Juliet</vt:lpstr>
      <vt:lpstr>Sovereign</vt:lpstr>
      <vt:lpstr>Spacious</vt:lpstr>
      <vt:lpstr>Spontaneous</vt:lpstr>
      <vt:lpstr>Stow</vt:lpstr>
      <vt:lpstr>Trigonometry</vt:lpstr>
      <vt:lpstr>Tricycle</vt:lpstr>
      <vt:lpstr>Tribune</vt:lpstr>
      <vt:lpstr>Accessory</vt:lpstr>
      <vt:lpstr>Pronunciation</vt:lpstr>
      <vt:lpstr>Auditory</vt:lpstr>
      <vt:lpstr>Canine</vt:lpstr>
      <vt:lpstr>Patron</vt:lpstr>
      <vt:lpstr>Autistic</vt:lpstr>
      <vt:lpstr>Urgency</vt:lpstr>
      <vt:lpstr>Commotion</vt:lpstr>
      <vt:lpstr>Fierce</vt:lpstr>
      <vt:lpstr>Parallel</vt:lpstr>
      <vt:lpstr>Contagious</vt:lpstr>
      <vt:lpstr>Cruel</vt:lpstr>
      <vt:lpstr>Infectious</vt:lpstr>
      <vt:lpstr>Fortify</vt:lpstr>
      <vt:lpstr>Repulsive</vt:lpstr>
      <vt:lpstr>Callous</vt:lpstr>
      <vt:lpstr>Embryo  </vt:lpstr>
      <vt:lpstr>Eccentric</vt:lpstr>
      <vt:lpstr>Hoax</vt:lpstr>
      <vt:lpstr>Diligent</vt:lpstr>
      <vt:lpstr>Devastate  </vt:lpstr>
      <vt:lpstr>Amplify  </vt:lpstr>
      <vt:lpstr>Aloof</vt:lpstr>
      <vt:lpstr>Stealthily  </vt:lpstr>
      <vt:lpstr>Flaunt</vt:lpstr>
      <vt:lpstr>Bankrupt  </vt:lpstr>
      <vt:lpstr>Hero</vt:lpstr>
      <vt:lpstr>Anxiety</vt:lpstr>
      <vt:lpstr>Anxiety</vt:lpstr>
      <vt:lpstr>Horoscope</vt:lpstr>
      <vt:lpstr>Gratify</vt:lpstr>
      <vt:lpstr>Gratify</vt:lpstr>
      <vt:lpstr>Fluent</vt:lpstr>
      <vt:lpstr>Embody</vt:lpstr>
      <vt:lpstr>Immobile</vt:lpstr>
      <vt:lpstr>Heritage</vt:lpstr>
      <vt:lpstr>Perimeter  </vt:lpstr>
      <vt:lpstr>Encyclopedia  </vt:lpstr>
      <vt:lpstr>Insurgent </vt:lpstr>
      <vt:lpstr>Implore</vt:lpstr>
      <vt:lpstr>Lethargic</vt:lpstr>
      <vt:lpstr>Martial</vt:lpstr>
      <vt:lpstr>Evasion</vt:lpstr>
      <vt:lpstr>Envelope</vt:lpstr>
      <vt:lpstr>Obscure</vt:lpstr>
      <vt:lpstr>Stagnant</vt:lpstr>
      <vt:lpstr>Sanitary</vt:lpstr>
      <vt:lpstr>Rupture</vt:lpstr>
      <vt:lpstr>Tier</vt:lpstr>
      <vt:lpstr>Adept</vt:lpstr>
      <vt:lpstr>Collage</vt:lpstr>
      <vt:lpstr>Insidious</vt:lpstr>
      <vt:lpstr>Abridge  </vt:lpstr>
      <vt:lpstr>Adjective</vt:lpstr>
      <vt:lpstr>Absurd</vt:lpstr>
      <vt:lpstr>Animate</vt:lpstr>
      <vt:lpstr>Cohesive  </vt:lpstr>
      <vt:lpstr>Coincide</vt:lpstr>
      <vt:lpstr>Collaborate  </vt:lpstr>
      <vt:lpstr>Decipher</vt:lpstr>
      <vt:lpstr>Dehydrate</vt:lpstr>
      <vt:lpstr>Deviate</vt:lpstr>
      <vt:lpstr>Disciple  </vt:lpstr>
      <vt:lpstr>Elapse</vt:lpstr>
      <vt:lpstr>Epitaph  </vt:lpstr>
      <vt:lpstr>Equity</vt:lpstr>
      <vt:lpstr>Fabricate</vt:lpstr>
      <vt:lpstr>Fiasco  </vt:lpstr>
      <vt:lpstr>Frugal</vt:lpstr>
      <vt:lpstr>Genealogy  </vt:lpstr>
      <vt:lpstr>Gourd</vt:lpstr>
      <vt:lpstr>Suede</vt:lpstr>
      <vt:lpstr>Caricature </vt:lpstr>
      <vt:lpstr>Toll </vt:lpstr>
      <vt:lpstr>Suppose </vt:lpstr>
      <vt:lpstr>Substances </vt:lpstr>
      <vt:lpstr>Molecules </vt:lpstr>
      <vt:lpstr>Oxygen </vt:lpstr>
      <vt:lpstr>Belittle </vt:lpstr>
      <vt:lpstr>Abstract </vt:lpstr>
      <vt:lpstr>Eccentric </vt:lpstr>
      <vt:lpstr>Facilitate </vt:lpstr>
      <vt:lpstr>Tangible </vt:lpstr>
      <vt:lpstr>Infamy </vt:lpstr>
      <vt:lpstr>Relegate </vt:lpstr>
      <vt:lpstr>Tentative </vt:lpstr>
      <vt:lpstr>Zealous </vt:lpstr>
      <vt:lpstr>Nullify </vt:lpstr>
      <vt:lpstr>Supercilious </vt:lpstr>
      <vt:lpstr>Amiable </vt:lpstr>
      <vt:lpstr>Innumerable </vt:lpstr>
      <vt:lpstr>Resignation </vt:lpstr>
      <vt:lpstr>Frivolous </vt:lpstr>
      <vt:lpstr>Appease </vt:lpstr>
      <vt:lpstr>Condone </vt:lpstr>
      <vt:lpstr>Hypothetical </vt:lpstr>
      <vt:lpstr>Disparity </vt:lpstr>
      <vt:lpstr>Elusive </vt:lpstr>
      <vt:lpstr>Criticism </vt:lpstr>
      <vt:lpstr>Emptying </vt:lpstr>
      <vt:lpstr>Provisional </vt:lpstr>
      <vt:lpstr>Assumption </vt:lpstr>
      <vt:lpstr>Inequality </vt:lpstr>
      <vt:lpstr>Denial </vt:lpstr>
      <vt:lpstr>Identification </vt:lpstr>
      <vt:lpstr>Muscular </vt:lpstr>
      <vt:lpstr>Counterbalance </vt:lpstr>
      <vt:lpstr>Pleasant </vt:lpstr>
      <vt:lpstr>Beneficial </vt:lpstr>
      <vt:lpstr>Enthusiasm </vt:lpstr>
      <vt:lpstr>Solicitation </vt:lpstr>
      <vt:lpstr>Seize </vt:lpstr>
      <vt:lpstr>Contempt </vt:lpstr>
      <vt:lpstr>Propound </vt:lpstr>
      <vt:lpstr>Especially </vt:lpstr>
      <vt:lpstr>Disposition </vt:lpstr>
      <vt:lpstr>Reputation </vt:lpstr>
      <vt:lpstr>Pacify </vt:lpstr>
      <vt:lpstr>Marred </vt:lpstr>
      <vt:lpstr>Charisma </vt:lpstr>
      <vt:lpstr>Daunt </vt:lpstr>
      <vt:lpstr>Impartial </vt:lpstr>
      <vt:lpstr>Negligence </vt:lpstr>
      <vt:lpstr>Precipitate </vt:lpstr>
      <vt:lpstr>Aptitude </vt:lpstr>
      <vt:lpstr>Obscure </vt:lpstr>
      <vt:lpstr>Tantrum </vt:lpstr>
      <vt:lpstr>Alliteration </vt:lpstr>
      <vt:lpstr>Provoke </vt:lpstr>
      <vt:lpstr>Analogy </vt:lpstr>
      <vt:lpstr>Charisma </vt:lpstr>
      <vt:lpstr>Reiterate </vt:lpstr>
      <vt:lpstr>Corporal </vt:lpstr>
      <vt:lpstr>Botanical </vt:lpstr>
      <vt:lpstr>Bestow </vt:lpstr>
      <vt:lpstr>Bogus </vt:lpstr>
      <vt:lpstr>Boisterous </vt:lpstr>
      <vt:lpstr>Byte </vt:lpstr>
      <vt:lpstr>Bureau </vt:lpstr>
      <vt:lpstr>Sloth </vt:lpstr>
      <vt:lpstr>Apathy </vt:lpstr>
      <vt:lpstr>Notorious </vt:lpstr>
      <vt:lpstr>Polarize </vt:lpstr>
      <vt:lpstr>Viable </vt:lpstr>
      <vt:lpstr>Arbitrary </vt:lpstr>
      <vt:lpstr>Parody </vt:lpstr>
      <vt:lpstr>Grandiose </vt:lpstr>
      <vt:lpstr>Depot </vt:lpstr>
      <vt:lpstr>Intermediate </vt:lpstr>
      <vt:lpstr>Juxtaposition </vt:lpstr>
      <vt:lpstr>Juvenile </vt:lpstr>
      <vt:lpstr>Lather </vt:lpstr>
      <vt:lpstr>Lasagna </vt:lpstr>
      <vt:lpstr>Legislature </vt:lpstr>
      <vt:lpstr>Northerly </vt:lpstr>
      <vt:lpstr>Optometry </vt:lpstr>
      <vt:lpstr>Knead </vt:lpstr>
      <vt:lpstr>Island </vt:lpstr>
      <vt:lpstr>Asthma </vt:lpstr>
      <vt:lpstr>Argument </vt:lpstr>
      <vt:lpstr>Amateur </vt:lpstr>
      <vt:lpstr>Gauge </vt:lpstr>
      <vt:lpstr>Height </vt:lpstr>
      <vt:lpstr>Maneuver </vt:lpstr>
      <vt:lpstr>Mischievous </vt:lpstr>
      <vt:lpstr>Personnel </vt:lpstr>
      <vt:lpstr>Rhythm </vt:lpstr>
      <vt:lpstr>Across </vt:lpstr>
      <vt:lpstr>Parentheses </vt:lpstr>
      <vt:lpstr>Interpret </vt:lpstr>
      <vt:lpstr>Jewelry </vt:lpstr>
      <vt:lpstr>Library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Accompaniment</dc:title>
  <dc:creator>pcmslib</dc:creator>
  <cp:lastModifiedBy>Tara Wilbert</cp:lastModifiedBy>
  <cp:revision>15</cp:revision>
  <dcterms:created xsi:type="dcterms:W3CDTF">2015-02-23T17:20:21Z</dcterms:created>
  <dcterms:modified xsi:type="dcterms:W3CDTF">2015-03-05T15:29:54Z</dcterms:modified>
</cp:coreProperties>
</file>